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28375-4E8C-42EE-9537-474FA859476F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1E178-12C7-43A2-8594-BADCDB1278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47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53511" tIns="26755" rIns="53511" bIns="2675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53511" tIns="26755" rIns="53511" bIns="26755"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2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56417C-1AAC-48BC-B88E-9246A1F39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E5D2F2-5931-4ADC-8AAA-170FD50EB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E1248F-DE80-4F71-8C8B-F6717371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8C00AE-EF12-4626-BA3D-2D7498C7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CE57E6-DC93-4A2F-B166-E5BA9743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04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8FD2B-6AF9-4C75-B10E-98241889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359440-0168-4A72-B3C6-2810D31FF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4AC8D1-6B8C-4898-B409-DECE4C37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EF335E-48D3-4E6E-A35A-20A740A5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9CCC9D-7C14-42CA-B39B-571B55AB8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55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F307CE2-3906-44EF-ADFE-60D818F54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3953D9-D0EE-4AE8-AB19-A2B7962D2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BAAB8B-C938-4D4E-9AA7-EEE19773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6ACD20-EF0D-4EE0-A656-8FFB79DB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7F714B-C614-4F1D-88B8-CFFC996A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1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7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81999-30AD-495E-91E0-ED306CC5E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E47AF5-37F2-489C-BFF3-34CB2CC4D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50BB80-D8C3-48F3-9C4E-603331319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F2BA44-4E8B-4A88-B61E-F355505C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F6CF34-FF93-45AA-8406-2C0CFC40F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07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D439F8-25CD-4E78-8E06-500B047D5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03CFC2-14B0-4EE8-B3FB-5F9E966C2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999993-8304-4AE1-A731-435C2200C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8AA5EF-9F28-425C-B6AD-2A2D8D0F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6534CF-F396-43D2-A647-5FFEFB75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96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CE925F-E0DF-45FA-A99B-7E02B8BAD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2393AF-83DE-4217-8E88-81973BDE35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9EDDC4-720C-460F-8D99-8BBB0EF87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9C472E-3755-4947-AB3A-EDCC31DF9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2D9F36-69F7-4834-A432-4D8DE403F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93A277-94AE-4331-8974-C0A575F0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66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3D8EC4-7FDD-4447-9955-5202A4F0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B38CA5-0001-49FA-A9DF-42DF9EC14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F96D16-ED30-402E-AEAF-E697FC49E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41ECE0D-0362-4938-B9D5-6FDA495D1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DF1B33D-174E-4DD5-96EF-D6671527E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8824881-62C3-40C2-91AF-0F9AB84BB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8F29987-CB62-4072-8384-FC0A80BD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7DF023-407A-4D72-AD51-5D23A73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96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A0A40-5F0A-4529-8DBA-74470781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07B018-F279-4011-BB9C-BAF730C7B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3A48AF-035D-4ADF-958B-F5323FC59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B9CE9B9-06E8-45AB-80F7-BE2B16DC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13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D6D4163-F86A-48B0-8FCD-816AC1BF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3A8F024-848A-4310-AB91-280E62C9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30E0B72-32CC-45DE-B215-624A93E0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52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579D4F-9E1C-4E43-9352-DD8FBE672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9809F4-E1F6-4245-924B-53B7DC74B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B82CA60-424D-4756-9A20-B43A93D40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25EE0D-82EB-4EDF-A766-6FD3C643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4E0CEB-FCE4-4675-8D23-2E80EDE27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49A69A-FBF7-4855-B209-8A4E85A2F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8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7CCC8-D746-4511-BAC3-8B2316D04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3B436B-CAFF-41C4-ACA5-86BD79E27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5B1419-11C9-495D-A6F4-CA657E2A7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5BC7E7-57E0-4120-B2EC-FBA72578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2CE199-6EFA-46DD-9737-51D06B2F6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3F439D-34B2-4D34-BB55-0C7177AD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60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C200FF-501E-419E-A272-A7D72725F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A90AA5-2669-4F00-9321-1D48F5049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385AF7-F80F-4B84-80D3-2171DB825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3E62C-DCBC-4FC3-BB3B-5E3AF705A549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998DCB-74A7-48B8-9AF1-CD28A8445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00FC1D-0D22-4A05-A647-EC55C7568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EA176-6E00-48BE-907F-B8C04C8989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05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81000" y="303306"/>
            <a:ext cx="11430000" cy="6121400"/>
          </a:xfrm>
          <a:prstGeom prst="rect">
            <a:avLst/>
          </a:prstGeom>
        </p:spPr>
      </p:pic>
      <p:pic>
        <p:nvPicPr>
          <p:cNvPr id="3" name="Image 1" descr="preencoded.png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103448" y="971442"/>
            <a:ext cx="770061" cy="1060665"/>
          </a:xfrm>
          <a:prstGeom prst="rect">
            <a:avLst/>
          </a:prstGeom>
        </p:spPr>
      </p:pic>
      <p:pic>
        <p:nvPicPr>
          <p:cNvPr id="4" name="Image 2" descr="preencoded.png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6677465" y="1042653"/>
            <a:ext cx="666663" cy="918243"/>
          </a:xfrm>
          <a:prstGeom prst="rect">
            <a:avLst/>
          </a:prstGeom>
        </p:spPr>
      </p:pic>
      <p:pic>
        <p:nvPicPr>
          <p:cNvPr id="5" name="Image 3" descr="preencoded.png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825501" y="1041400"/>
            <a:ext cx="5673271" cy="920750"/>
          </a:xfrm>
          <a:prstGeom prst="rect">
            <a:avLst/>
          </a:prstGeom>
        </p:spPr>
      </p:pic>
      <p:pic>
        <p:nvPicPr>
          <p:cNvPr id="6" name="Image 4" descr="preencoded.png"/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57635" y="5473700"/>
            <a:ext cx="1543050" cy="590550"/>
          </a:xfrm>
          <a:prstGeom prst="rect">
            <a:avLst/>
          </a:prstGeom>
        </p:spPr>
      </p:pic>
      <p:sp>
        <p:nvSpPr>
          <p:cNvPr id="7" name="Text 0"/>
          <p:cNvSpPr/>
          <p:nvPr/>
        </p:nvSpPr>
        <p:spPr>
          <a:xfrm>
            <a:off x="7188200" y="3543300"/>
            <a:ext cx="958850" cy="1651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1251"/>
              </a:lnSpc>
              <a:spcAft>
                <a:spcPts val="1850"/>
              </a:spcAft>
            </a:pPr>
            <a:r>
              <a:rPr lang="ru-RU" sz="800" dirty="0">
                <a:solidFill>
                  <a:srgbClr val="FFFFFF"/>
                </a:solidFill>
                <a:latin typeface="Gilroy Medium" pitchFamily="34" charset="0"/>
                <a:ea typeface="Gilroy Medium" pitchFamily="34" charset="-122"/>
                <a:cs typeface="Gilroy Medium" pitchFamily="34" charset="-120"/>
              </a:rPr>
              <a:t>Медицинская экспертиза</a:t>
            </a:r>
            <a:endParaRPr lang="en-US" sz="800" dirty="0"/>
          </a:p>
        </p:txBody>
      </p:sp>
      <p:sp>
        <p:nvSpPr>
          <p:cNvPr id="8" name="Text 1"/>
          <p:cNvSpPr/>
          <p:nvPr/>
        </p:nvSpPr>
        <p:spPr>
          <a:xfrm>
            <a:off x="6241684" y="4790328"/>
            <a:ext cx="1263650" cy="2286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1800"/>
              </a:lnSpc>
              <a:spcAft>
                <a:spcPts val="1850"/>
              </a:spcAft>
            </a:pPr>
            <a:r>
              <a:rPr lang="en-US" sz="1067" dirty="0">
                <a:solidFill>
                  <a:srgbClr val="FFFFFF"/>
                </a:solidFill>
                <a:latin typeface="Gilroy Medium" pitchFamily="34" charset="0"/>
                <a:ea typeface="Gilroy Medium" pitchFamily="34" charset="-122"/>
                <a:cs typeface="Gilroy Medium" pitchFamily="34" charset="-120"/>
              </a:rPr>
              <a:t>IT </a:t>
            </a:r>
            <a:r>
              <a:rPr lang="ru-RU" sz="1067" dirty="0">
                <a:solidFill>
                  <a:srgbClr val="FFFFFF"/>
                </a:solidFill>
                <a:latin typeface="Gilroy Medium" pitchFamily="34" charset="0"/>
                <a:ea typeface="Gilroy Medium" pitchFamily="34" charset="-122"/>
                <a:cs typeface="Gilroy Medium" pitchFamily="34" charset="-120"/>
              </a:rPr>
              <a:t>разработка</a:t>
            </a:r>
            <a:endParaRPr lang="en-US" sz="1067" dirty="0"/>
          </a:p>
        </p:txBody>
      </p:sp>
      <p:sp>
        <p:nvSpPr>
          <p:cNvPr id="9" name="Text 2"/>
          <p:cNvSpPr/>
          <p:nvPr/>
        </p:nvSpPr>
        <p:spPr>
          <a:xfrm>
            <a:off x="10382250" y="4089400"/>
            <a:ext cx="1174750" cy="1651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1251"/>
              </a:lnSpc>
              <a:spcAft>
                <a:spcPts val="1850"/>
              </a:spcAft>
            </a:pPr>
            <a:r>
              <a:rPr lang="en-US" sz="800" dirty="0">
                <a:solidFill>
                  <a:srgbClr val="FFFFFF"/>
                </a:solidFill>
                <a:latin typeface="Gilroy Medium" pitchFamily="34" charset="0"/>
                <a:ea typeface="Gilroy Medium" pitchFamily="34" charset="-122"/>
                <a:cs typeface="Gilroy Medium" pitchFamily="34" charset="-120"/>
              </a:rPr>
              <a:t>AI algorithms</a:t>
            </a:r>
            <a:endParaRPr lang="en-US" sz="800" dirty="0"/>
          </a:p>
        </p:txBody>
      </p:sp>
      <p:sp>
        <p:nvSpPr>
          <p:cNvPr id="10" name="Text 3"/>
          <p:cNvSpPr/>
          <p:nvPr/>
        </p:nvSpPr>
        <p:spPr>
          <a:xfrm>
            <a:off x="1016000" y="1136650"/>
            <a:ext cx="6172200" cy="8318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6550"/>
              </a:lnSpc>
            </a:pPr>
            <a:r>
              <a:rPr lang="ru-RU" sz="6550" dirty="0">
                <a:solidFill>
                  <a:srgbClr val="FFFFFF"/>
                </a:solidFill>
                <a:latin typeface="Gilroy Semibold" pitchFamily="34" charset="0"/>
                <a:ea typeface="Gilroy Semibold" pitchFamily="34" charset="-122"/>
                <a:cs typeface="Gilroy Semibold" pitchFamily="34" charset="-120"/>
              </a:rPr>
              <a:t>Доктор рядом</a:t>
            </a:r>
            <a:endParaRPr lang="en-US" sz="6550" dirty="0"/>
          </a:p>
        </p:txBody>
      </p:sp>
      <p:sp>
        <p:nvSpPr>
          <p:cNvPr id="11" name="Text 4"/>
          <p:cNvSpPr/>
          <p:nvPr/>
        </p:nvSpPr>
        <p:spPr>
          <a:xfrm>
            <a:off x="844550" y="2222500"/>
            <a:ext cx="8153400" cy="11430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lnSpc>
                <a:spcPts val="3000"/>
              </a:lnSpc>
            </a:pPr>
            <a:r>
              <a:rPr lang="ru-RU" sz="2500" dirty="0">
                <a:solidFill>
                  <a:srgbClr val="24292F"/>
                </a:solidFill>
                <a:latin typeface="Gilroy Semibold" pitchFamily="34" charset="0"/>
                <a:ea typeface="Gilroy Semibold" pitchFamily="34" charset="-122"/>
                <a:cs typeface="Gilroy Semibold" pitchFamily="34" charset="-120"/>
              </a:rPr>
              <a:t>Ваш партнер в цифровой медицине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0181316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</Words>
  <Application>Microsoft Office PowerPoint</Application>
  <PresentationFormat>Широкоэкранный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Gilroy Medium</vt:lpstr>
      <vt:lpstr>Gilroy Semibold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Доннелли Мира</dc:creator>
  <cp:lastModifiedBy>Доннелли Мира</cp:lastModifiedBy>
  <cp:revision>1</cp:revision>
  <dcterms:created xsi:type="dcterms:W3CDTF">2025-04-30T07:32:43Z</dcterms:created>
  <dcterms:modified xsi:type="dcterms:W3CDTF">2025-04-30T07:33:56Z</dcterms:modified>
</cp:coreProperties>
</file>