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9" r:id="rId2"/>
    <p:sldId id="261" r:id="rId3"/>
    <p:sldId id="268" r:id="rId4"/>
    <p:sldId id="269" r:id="rId5"/>
    <p:sldId id="262" r:id="rId6"/>
    <p:sldId id="266" r:id="rId7"/>
  </p:sldIdLst>
  <p:sldSz cx="9144000" cy="5143500" type="screen16x9"/>
  <p:notesSz cx="6858000" cy="9144000"/>
  <p:embeddedFontLst>
    <p:embeddedFont>
      <p:font typeface="Maven Pro" panose="020B0604020202020204" charset="0"/>
      <p:regular r:id="rId9"/>
      <p:bold r:id="rId10"/>
    </p:embeddedFont>
    <p:embeddedFont>
      <p:font typeface="Montserrat" charset="-52"/>
      <p:regular r:id="rId11"/>
      <p:bold r:id="rId12"/>
    </p:embeddedFont>
    <p:embeddedFont>
      <p:font typeface="Trispace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2A3D6B-19FD-4834-958D-34A49E8400B7}">
  <a:tblStyle styleId="{562A3D6B-19FD-4834-958D-34A49E8400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A112A3-F894-48DB-BF9F-7E20A1C686C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41" d="100"/>
          <a:sy n="141" d="100"/>
        </p:scale>
        <p:origin x="10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2b5859bcbd_0_17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2b5859bcbd_0_17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2b5859bcbd_0_17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2b5859bcbd_0_17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3e6b3ce6a0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3e6b3ce6a0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rot="10644777">
            <a:off x="-1048849" y="-1303280"/>
            <a:ext cx="4634055" cy="2824556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-62147" y="4"/>
            <a:ext cx="1648457" cy="1491382"/>
            <a:chOff x="-62147" y="4"/>
            <a:chExt cx="1648457" cy="1491382"/>
          </a:xfrm>
        </p:grpSpPr>
        <p:sp>
          <p:nvSpPr>
            <p:cNvPr id="44" name="Google Shape;44;p5"/>
            <p:cNvSpPr/>
            <p:nvPr/>
          </p:nvSpPr>
          <p:spPr>
            <a:xfrm>
              <a:off x="187398" y="83602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53072" y="1253015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259298" y="6702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62147" y="4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1003675" y="2992900"/>
            <a:ext cx="30984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1003675" y="2674275"/>
            <a:ext cx="30984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0"/>
          <p:cNvSpPr/>
          <p:nvPr/>
        </p:nvSpPr>
        <p:spPr>
          <a:xfrm rot="10644777">
            <a:off x="-1048849" y="-1303280"/>
            <a:ext cx="4634055" cy="2824556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20"/>
          <p:cNvGrpSpPr/>
          <p:nvPr/>
        </p:nvGrpSpPr>
        <p:grpSpPr>
          <a:xfrm>
            <a:off x="-62147" y="4"/>
            <a:ext cx="1648457" cy="1491382"/>
            <a:chOff x="-62147" y="4"/>
            <a:chExt cx="1648457" cy="1491382"/>
          </a:xfrm>
        </p:grpSpPr>
        <p:sp>
          <p:nvSpPr>
            <p:cNvPr id="259" name="Google Shape;259;p20"/>
            <p:cNvSpPr/>
            <p:nvPr/>
          </p:nvSpPr>
          <p:spPr>
            <a:xfrm>
              <a:off x="187398" y="83602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53072" y="1253015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1259298" y="6702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-62147" y="4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/>
          <p:nvPr/>
        </p:nvSpPr>
        <p:spPr>
          <a:xfrm rot="-6125281">
            <a:off x="6780953" y="-507545"/>
            <a:ext cx="4634067" cy="2824557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"/>
          <p:cNvSpPr/>
          <p:nvPr/>
        </p:nvSpPr>
        <p:spPr>
          <a:xfrm flipH="1">
            <a:off x="-1192290" y="3569975"/>
            <a:ext cx="5029983" cy="2068243"/>
          </a:xfrm>
          <a:custGeom>
            <a:avLst/>
            <a:gdLst/>
            <a:ahLst/>
            <a:cxnLst/>
            <a:rect l="l" t="t" r="r" b="b"/>
            <a:pathLst>
              <a:path w="22438" h="10483" extrusionOk="0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22"/>
          <p:cNvGrpSpPr/>
          <p:nvPr/>
        </p:nvGrpSpPr>
        <p:grpSpPr>
          <a:xfrm>
            <a:off x="53078" y="3519092"/>
            <a:ext cx="666922" cy="1553796"/>
            <a:chOff x="53078" y="3519092"/>
            <a:chExt cx="666922" cy="1553796"/>
          </a:xfrm>
        </p:grpSpPr>
        <p:sp>
          <p:nvSpPr>
            <p:cNvPr id="278" name="Google Shape;278;p22"/>
            <p:cNvSpPr/>
            <p:nvPr/>
          </p:nvSpPr>
          <p:spPr>
            <a:xfrm>
              <a:off x="53078" y="35190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251230" y="46040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148697" y="4326490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50196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2"/>
          <p:cNvGrpSpPr/>
          <p:nvPr/>
        </p:nvGrpSpPr>
        <p:grpSpPr>
          <a:xfrm>
            <a:off x="7618822" y="111365"/>
            <a:ext cx="1576005" cy="1123414"/>
            <a:chOff x="7618822" y="111365"/>
            <a:chExt cx="1576005" cy="1123414"/>
          </a:xfrm>
        </p:grpSpPr>
        <p:sp>
          <p:nvSpPr>
            <p:cNvPr id="282" name="Google Shape;282;p22"/>
            <p:cNvSpPr/>
            <p:nvPr/>
          </p:nvSpPr>
          <p:spPr>
            <a:xfrm>
              <a:off x="8267398" y="11137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8534803" y="574679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7618822" y="111365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50196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/>
          <p:nvPr/>
        </p:nvSpPr>
        <p:spPr>
          <a:xfrm>
            <a:off x="4182350" y="2075876"/>
            <a:ext cx="5728043" cy="3491380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5816848" y="3347141"/>
            <a:ext cx="4013990" cy="1875356"/>
          </a:xfrm>
          <a:custGeom>
            <a:avLst/>
            <a:gdLst/>
            <a:ahLst/>
            <a:cxnLst/>
            <a:rect l="l" t="t" r="r" b="b"/>
            <a:pathLst>
              <a:path w="22438" h="10483" extrusionOk="0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3"/>
          <p:cNvSpPr/>
          <p:nvPr/>
        </p:nvSpPr>
        <p:spPr>
          <a:xfrm rot="-9720741">
            <a:off x="-717073" y="-1675999"/>
            <a:ext cx="5728060" cy="3491392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23"/>
          <p:cNvGrpSpPr/>
          <p:nvPr/>
        </p:nvGrpSpPr>
        <p:grpSpPr>
          <a:xfrm>
            <a:off x="531953" y="54192"/>
            <a:ext cx="2525032" cy="660100"/>
            <a:chOff x="531953" y="54192"/>
            <a:chExt cx="2525032" cy="660100"/>
          </a:xfrm>
        </p:grpSpPr>
        <p:sp>
          <p:nvSpPr>
            <p:cNvPr id="290" name="Google Shape;290;p23"/>
            <p:cNvSpPr/>
            <p:nvPr/>
          </p:nvSpPr>
          <p:spPr>
            <a:xfrm>
              <a:off x="531953" y="541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311280" y="2454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1841797" y="164290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50196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729973" y="54203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/>
          <p:nvPr/>
        </p:nvSpPr>
        <p:spPr>
          <a:xfrm rot="1292342" flipH="1">
            <a:off x="-2419456" y="2200421"/>
            <a:ext cx="6095930" cy="3491359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"/>
          <p:cNvSpPr/>
          <p:nvPr/>
        </p:nvSpPr>
        <p:spPr>
          <a:xfrm rot="5400000">
            <a:off x="6537482" y="2747717"/>
            <a:ext cx="3524097" cy="2396762"/>
          </a:xfrm>
          <a:custGeom>
            <a:avLst/>
            <a:gdLst/>
            <a:ahLst/>
            <a:cxnLst/>
            <a:rect l="l" t="t" r="r" b="b"/>
            <a:pathLst>
              <a:path w="20635" h="14034" extrusionOk="0">
                <a:moveTo>
                  <a:pt x="20635" y="687"/>
                </a:moveTo>
                <a:cubicBezTo>
                  <a:pt x="18637" y="687"/>
                  <a:pt x="16638" y="768"/>
                  <a:pt x="14649" y="643"/>
                </a:cubicBezTo>
                <a:cubicBezTo>
                  <a:pt x="12552" y="509"/>
                  <a:pt x="10492" y="224"/>
                  <a:pt x="8377" y="224"/>
                </a:cubicBezTo>
                <a:cubicBezTo>
                  <a:pt x="6879" y="224"/>
                  <a:pt x="5380" y="313"/>
                  <a:pt x="3899" y="313"/>
                </a:cubicBezTo>
                <a:cubicBezTo>
                  <a:pt x="3132" y="313"/>
                  <a:pt x="955" y="0"/>
                  <a:pt x="509" y="875"/>
                </a:cubicBezTo>
                <a:cubicBezTo>
                  <a:pt x="1" y="1883"/>
                  <a:pt x="2329" y="3792"/>
                  <a:pt x="2989" y="4300"/>
                </a:cubicBezTo>
                <a:cubicBezTo>
                  <a:pt x="4185" y="5228"/>
                  <a:pt x="5433" y="5335"/>
                  <a:pt x="6879" y="5549"/>
                </a:cubicBezTo>
                <a:cubicBezTo>
                  <a:pt x="8422" y="5781"/>
                  <a:pt x="9832" y="5995"/>
                  <a:pt x="11107" y="6941"/>
                </a:cubicBezTo>
                <a:cubicBezTo>
                  <a:pt x="12196" y="7762"/>
                  <a:pt x="12829" y="8966"/>
                  <a:pt x="13516" y="10099"/>
                </a:cubicBezTo>
                <a:cubicBezTo>
                  <a:pt x="14230" y="11268"/>
                  <a:pt x="15291" y="12151"/>
                  <a:pt x="16496" y="12775"/>
                </a:cubicBezTo>
                <a:cubicBezTo>
                  <a:pt x="17566" y="13320"/>
                  <a:pt x="19074" y="13998"/>
                  <a:pt x="20278" y="14033"/>
                </a:cubicBezTo>
                <a:cubicBezTo>
                  <a:pt x="20421" y="13221"/>
                  <a:pt x="20314" y="12383"/>
                  <a:pt x="20332" y="11562"/>
                </a:cubicBezTo>
                <a:cubicBezTo>
                  <a:pt x="20349" y="10732"/>
                  <a:pt x="20635" y="9930"/>
                  <a:pt x="20635" y="9109"/>
                </a:cubicBezTo>
                <a:cubicBezTo>
                  <a:pt x="20635" y="8252"/>
                  <a:pt x="20635" y="7387"/>
                  <a:pt x="20635" y="6531"/>
                </a:cubicBezTo>
                <a:lnTo>
                  <a:pt x="20635" y="1713"/>
                </a:lnTo>
                <a:close/>
              </a:path>
            </a:pathLst>
          </a:custGeom>
          <a:gradFill>
            <a:gsLst>
              <a:gs pos="0">
                <a:srgbClr val="8134EC">
                  <a:alpha val="70196"/>
                </a:srgbClr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4"/>
          <p:cNvGrpSpPr/>
          <p:nvPr/>
        </p:nvGrpSpPr>
        <p:grpSpPr>
          <a:xfrm>
            <a:off x="8209011" y="2860943"/>
            <a:ext cx="934985" cy="2170316"/>
            <a:chOff x="8220061" y="2910118"/>
            <a:chExt cx="934985" cy="2170316"/>
          </a:xfrm>
        </p:grpSpPr>
        <p:sp>
          <p:nvSpPr>
            <p:cNvPr id="298" name="Google Shape;298;p24"/>
            <p:cNvSpPr/>
            <p:nvPr/>
          </p:nvSpPr>
          <p:spPr>
            <a:xfrm>
              <a:off x="8495023" y="4363315"/>
              <a:ext cx="660023" cy="66006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8737186" y="3731603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8220061" y="4753390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8552930" y="2910118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4"/>
          <p:cNvGrpSpPr/>
          <p:nvPr/>
        </p:nvGrpSpPr>
        <p:grpSpPr>
          <a:xfrm rot="7347507">
            <a:off x="371745" y="3666596"/>
            <a:ext cx="682717" cy="1547317"/>
            <a:chOff x="-33427" y="3476090"/>
            <a:chExt cx="682702" cy="1547282"/>
          </a:xfrm>
        </p:grpSpPr>
        <p:sp>
          <p:nvSpPr>
            <p:cNvPr id="303" name="Google Shape;303;p24"/>
            <p:cNvSpPr/>
            <p:nvPr/>
          </p:nvSpPr>
          <p:spPr>
            <a:xfrm>
              <a:off x="180505" y="42564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-33427" y="3476090"/>
              <a:ext cx="660023" cy="66006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133086" y="469632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 rot="-6125281">
            <a:off x="6780953" y="-507545"/>
            <a:ext cx="4634067" cy="2824557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flipH="1">
            <a:off x="-1192290" y="3569975"/>
            <a:ext cx="5029983" cy="2068243"/>
          </a:xfrm>
          <a:custGeom>
            <a:avLst/>
            <a:gdLst/>
            <a:ahLst/>
            <a:cxnLst/>
            <a:rect l="l" t="t" r="r" b="b"/>
            <a:pathLst>
              <a:path w="22438" h="10483" extrusionOk="0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48697" y="4326490"/>
            <a:ext cx="571302" cy="746398"/>
            <a:chOff x="148697" y="4326490"/>
            <a:chExt cx="571302" cy="746398"/>
          </a:xfrm>
        </p:grpSpPr>
        <p:sp>
          <p:nvSpPr>
            <p:cNvPr id="63" name="Google Shape;63;p6"/>
            <p:cNvSpPr/>
            <p:nvPr/>
          </p:nvSpPr>
          <p:spPr>
            <a:xfrm>
              <a:off x="251230" y="46040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48697" y="4326490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50196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6"/>
          <p:cNvGrpSpPr/>
          <p:nvPr/>
        </p:nvGrpSpPr>
        <p:grpSpPr>
          <a:xfrm>
            <a:off x="7618822" y="111365"/>
            <a:ext cx="1576005" cy="1123414"/>
            <a:chOff x="7618822" y="111365"/>
            <a:chExt cx="1576005" cy="1123414"/>
          </a:xfrm>
        </p:grpSpPr>
        <p:sp>
          <p:nvSpPr>
            <p:cNvPr id="66" name="Google Shape;66;p6"/>
            <p:cNvSpPr/>
            <p:nvPr/>
          </p:nvSpPr>
          <p:spPr>
            <a:xfrm>
              <a:off x="8267398" y="11137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8534803" y="574679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7618822" y="111365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50196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182350" y="2075876"/>
            <a:ext cx="5728043" cy="3491380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5816848" y="3347141"/>
            <a:ext cx="4013990" cy="1875356"/>
          </a:xfrm>
          <a:custGeom>
            <a:avLst/>
            <a:gdLst/>
            <a:ahLst/>
            <a:cxnLst/>
            <a:rect l="l" t="t" r="r" b="b"/>
            <a:pathLst>
              <a:path w="22438" h="10483" extrusionOk="0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 rot="-9720741">
            <a:off x="-2002067" y="-3348515"/>
            <a:ext cx="5728060" cy="3491392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7"/>
          <p:cNvGrpSpPr/>
          <p:nvPr/>
        </p:nvGrpSpPr>
        <p:grpSpPr>
          <a:xfrm>
            <a:off x="531953" y="54192"/>
            <a:ext cx="2525032" cy="660100"/>
            <a:chOff x="531953" y="54192"/>
            <a:chExt cx="2525032" cy="660100"/>
          </a:xfrm>
        </p:grpSpPr>
        <p:sp>
          <p:nvSpPr>
            <p:cNvPr id="75" name="Google Shape;75;p7"/>
            <p:cNvSpPr/>
            <p:nvPr/>
          </p:nvSpPr>
          <p:spPr>
            <a:xfrm>
              <a:off x="531953" y="541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311280" y="2454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1841797" y="164290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50196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729973" y="54203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713100" y="1850100"/>
            <a:ext cx="5135400" cy="20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713100" y="1244700"/>
            <a:ext cx="5135400" cy="6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 rot="-6419074">
            <a:off x="4830466" y="-402088"/>
            <a:ext cx="7138425" cy="3491376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5868956">
            <a:off x="-2972528" y="1025449"/>
            <a:ext cx="7138386" cy="3491394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8030823" y="254364"/>
            <a:ext cx="1324311" cy="1655928"/>
            <a:chOff x="8030823" y="254364"/>
            <a:chExt cx="1324311" cy="1655928"/>
          </a:xfrm>
        </p:grpSpPr>
        <p:sp>
          <p:nvSpPr>
            <p:cNvPr id="85" name="Google Shape;85;p8"/>
            <p:cNvSpPr/>
            <p:nvPr/>
          </p:nvSpPr>
          <p:spPr>
            <a:xfrm>
              <a:off x="8409504" y="254378"/>
              <a:ext cx="945630" cy="94573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8107053" y="12501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030823" y="254364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8"/>
          <p:cNvGrpSpPr/>
          <p:nvPr/>
        </p:nvGrpSpPr>
        <p:grpSpPr>
          <a:xfrm>
            <a:off x="-137271" y="2581792"/>
            <a:ext cx="1510384" cy="2479841"/>
            <a:chOff x="-137271" y="2581792"/>
            <a:chExt cx="1510384" cy="2479841"/>
          </a:xfrm>
        </p:grpSpPr>
        <p:sp>
          <p:nvSpPr>
            <p:cNvPr id="89" name="Google Shape;89;p8"/>
            <p:cNvSpPr/>
            <p:nvPr/>
          </p:nvSpPr>
          <p:spPr>
            <a:xfrm>
              <a:off x="266653" y="25817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713090" y="39582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2648" y="3515377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-137271" y="4115903"/>
              <a:ext cx="945630" cy="94573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2241450" y="15202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2241550" y="2362050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4182350" y="2075876"/>
            <a:ext cx="5728043" cy="3491380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5816848" y="3347141"/>
            <a:ext cx="4013990" cy="1875356"/>
          </a:xfrm>
          <a:custGeom>
            <a:avLst/>
            <a:gdLst/>
            <a:ahLst/>
            <a:cxnLst/>
            <a:rect l="l" t="t" r="r" b="b"/>
            <a:pathLst>
              <a:path w="22438" h="10483" extrusionOk="0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 rot="-9720741">
            <a:off x="-717073" y="-1675999"/>
            <a:ext cx="5728060" cy="3491392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531953" y="54192"/>
            <a:ext cx="2525032" cy="660100"/>
            <a:chOff x="531953" y="54192"/>
            <a:chExt cx="2525032" cy="660100"/>
          </a:xfrm>
        </p:grpSpPr>
        <p:sp>
          <p:nvSpPr>
            <p:cNvPr id="101" name="Google Shape;101;p9"/>
            <p:cNvSpPr/>
            <p:nvPr/>
          </p:nvSpPr>
          <p:spPr>
            <a:xfrm>
              <a:off x="531953" y="541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2311280" y="2454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1841797" y="164290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50196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29973" y="54203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>
            <a:spLocks noGrp="1"/>
          </p:cNvSpPr>
          <p:nvPr>
            <p:ph type="pic" idx="2"/>
          </p:nvPr>
        </p:nvSpPr>
        <p:spPr>
          <a:xfrm>
            <a:off x="10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 rot="-6419074">
            <a:off x="5574788" y="-402088"/>
            <a:ext cx="7138425" cy="3491376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5868956">
            <a:off x="-2972528" y="1025449"/>
            <a:ext cx="7138386" cy="3491394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8228531" y="266720"/>
            <a:ext cx="1324311" cy="1655928"/>
            <a:chOff x="8030823" y="254364"/>
            <a:chExt cx="1324311" cy="1655928"/>
          </a:xfrm>
        </p:grpSpPr>
        <p:sp>
          <p:nvSpPr>
            <p:cNvPr id="112" name="Google Shape;112;p11"/>
            <p:cNvSpPr/>
            <p:nvPr/>
          </p:nvSpPr>
          <p:spPr>
            <a:xfrm>
              <a:off x="8409504" y="254378"/>
              <a:ext cx="945630" cy="94573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8107053" y="12501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030823" y="254364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-137271" y="2581792"/>
            <a:ext cx="1510384" cy="2479841"/>
            <a:chOff x="-137271" y="2581792"/>
            <a:chExt cx="1510384" cy="2479841"/>
          </a:xfrm>
        </p:grpSpPr>
        <p:sp>
          <p:nvSpPr>
            <p:cNvPr id="116" name="Google Shape;116;p11"/>
            <p:cNvSpPr/>
            <p:nvPr/>
          </p:nvSpPr>
          <p:spPr>
            <a:xfrm>
              <a:off x="266653" y="25817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13090" y="39582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62648" y="3515377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-137271" y="4115903"/>
              <a:ext cx="945630" cy="94573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1373900" y="2994097"/>
            <a:ext cx="63966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3180375" y="3972588"/>
            <a:ext cx="27837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 flipH="1">
            <a:off x="-3429082" y="2598063"/>
            <a:ext cx="6095899" cy="3491380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 rot="-542519">
            <a:off x="6823253" y="-353355"/>
            <a:ext cx="2625360" cy="1785525"/>
          </a:xfrm>
          <a:custGeom>
            <a:avLst/>
            <a:gdLst/>
            <a:ahLst/>
            <a:cxnLst/>
            <a:rect l="l" t="t" r="r" b="b"/>
            <a:pathLst>
              <a:path w="20635" h="14034" extrusionOk="0">
                <a:moveTo>
                  <a:pt x="20635" y="687"/>
                </a:moveTo>
                <a:cubicBezTo>
                  <a:pt x="18637" y="687"/>
                  <a:pt x="16638" y="768"/>
                  <a:pt x="14649" y="643"/>
                </a:cubicBezTo>
                <a:cubicBezTo>
                  <a:pt x="12552" y="509"/>
                  <a:pt x="10492" y="224"/>
                  <a:pt x="8377" y="224"/>
                </a:cubicBezTo>
                <a:cubicBezTo>
                  <a:pt x="6879" y="224"/>
                  <a:pt x="5380" y="313"/>
                  <a:pt x="3899" y="313"/>
                </a:cubicBezTo>
                <a:cubicBezTo>
                  <a:pt x="3132" y="313"/>
                  <a:pt x="955" y="0"/>
                  <a:pt x="509" y="875"/>
                </a:cubicBezTo>
                <a:cubicBezTo>
                  <a:pt x="1" y="1883"/>
                  <a:pt x="2329" y="3792"/>
                  <a:pt x="2989" y="4300"/>
                </a:cubicBezTo>
                <a:cubicBezTo>
                  <a:pt x="4185" y="5228"/>
                  <a:pt x="5433" y="5335"/>
                  <a:pt x="6879" y="5549"/>
                </a:cubicBezTo>
                <a:cubicBezTo>
                  <a:pt x="8422" y="5781"/>
                  <a:pt x="9832" y="5995"/>
                  <a:pt x="11107" y="6941"/>
                </a:cubicBezTo>
                <a:cubicBezTo>
                  <a:pt x="12196" y="7762"/>
                  <a:pt x="12829" y="8966"/>
                  <a:pt x="13516" y="10099"/>
                </a:cubicBezTo>
                <a:cubicBezTo>
                  <a:pt x="14230" y="11268"/>
                  <a:pt x="15291" y="12151"/>
                  <a:pt x="16496" y="12775"/>
                </a:cubicBezTo>
                <a:cubicBezTo>
                  <a:pt x="17566" y="13320"/>
                  <a:pt x="19074" y="13998"/>
                  <a:pt x="20278" y="14033"/>
                </a:cubicBezTo>
                <a:cubicBezTo>
                  <a:pt x="20421" y="13221"/>
                  <a:pt x="20314" y="12383"/>
                  <a:pt x="20332" y="11562"/>
                </a:cubicBezTo>
                <a:cubicBezTo>
                  <a:pt x="20349" y="10732"/>
                  <a:pt x="20635" y="9930"/>
                  <a:pt x="20635" y="9109"/>
                </a:cubicBezTo>
                <a:cubicBezTo>
                  <a:pt x="20635" y="8252"/>
                  <a:pt x="20635" y="7387"/>
                  <a:pt x="20635" y="6531"/>
                </a:cubicBezTo>
                <a:lnTo>
                  <a:pt x="20635" y="1713"/>
                </a:lnTo>
                <a:close/>
              </a:path>
            </a:pathLst>
          </a:custGeom>
          <a:gradFill>
            <a:gsLst>
              <a:gs pos="0">
                <a:srgbClr val="8134EC">
                  <a:alpha val="70196"/>
                </a:srgbClr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7560023" y="54840"/>
            <a:ext cx="1504175" cy="1244157"/>
            <a:chOff x="7560023" y="2814490"/>
            <a:chExt cx="1504175" cy="1244157"/>
          </a:xfrm>
        </p:grpSpPr>
        <p:sp>
          <p:nvSpPr>
            <p:cNvPr id="163" name="Google Shape;163;p15"/>
            <p:cNvSpPr/>
            <p:nvPr/>
          </p:nvSpPr>
          <p:spPr>
            <a:xfrm>
              <a:off x="7560023" y="2814490"/>
              <a:ext cx="660023" cy="66006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8737186" y="3731603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8552936" y="342187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552930" y="2910118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5"/>
          <p:cNvGrpSpPr/>
          <p:nvPr/>
        </p:nvGrpSpPr>
        <p:grpSpPr>
          <a:xfrm>
            <a:off x="-33427" y="3476090"/>
            <a:ext cx="682702" cy="1547282"/>
            <a:chOff x="-33427" y="3476090"/>
            <a:chExt cx="682702" cy="1547282"/>
          </a:xfrm>
        </p:grpSpPr>
        <p:sp>
          <p:nvSpPr>
            <p:cNvPr id="168" name="Google Shape;168;p15"/>
            <p:cNvSpPr/>
            <p:nvPr/>
          </p:nvSpPr>
          <p:spPr>
            <a:xfrm>
              <a:off x="180505" y="42564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-33427" y="3476090"/>
              <a:ext cx="660023" cy="66006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33086" y="4696328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subTitle" idx="1"/>
          </p:nvPr>
        </p:nvSpPr>
        <p:spPr>
          <a:xfrm>
            <a:off x="814550" y="2992900"/>
            <a:ext cx="2394900" cy="14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subTitle" idx="2"/>
          </p:nvPr>
        </p:nvSpPr>
        <p:spPr>
          <a:xfrm>
            <a:off x="3374720" y="2992900"/>
            <a:ext cx="2394900" cy="14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3"/>
          </p:nvPr>
        </p:nvSpPr>
        <p:spPr>
          <a:xfrm>
            <a:off x="5934871" y="2992900"/>
            <a:ext cx="2394900" cy="14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4"/>
          </p:nvPr>
        </p:nvSpPr>
        <p:spPr>
          <a:xfrm>
            <a:off x="814550" y="2674275"/>
            <a:ext cx="2394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5"/>
          </p:nvPr>
        </p:nvSpPr>
        <p:spPr>
          <a:xfrm>
            <a:off x="3374721" y="2674275"/>
            <a:ext cx="2394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6"/>
          </p:nvPr>
        </p:nvSpPr>
        <p:spPr>
          <a:xfrm>
            <a:off x="5934864" y="2674275"/>
            <a:ext cx="2394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tx1"/>
            </a:gs>
          </a:gsLst>
          <a:lin ang="2700006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■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■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aven Pro"/>
              <a:buChar char="■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6" r:id="rId10"/>
    <p:sldLayoutId id="2147483668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51CB91-7596-E596-8A46-27CD5848A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04" y="1581615"/>
            <a:ext cx="1823947" cy="18135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34E3E3-9D7D-19F2-0AF4-0C59770A6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26" y="1985882"/>
            <a:ext cx="2721899" cy="1573983"/>
          </a:xfrm>
          <a:prstGeom prst="rect">
            <a:avLst/>
          </a:prstGeom>
        </p:spPr>
      </p:pic>
      <p:sp>
        <p:nvSpPr>
          <p:cNvPr id="398" name="Google Shape;398;p32"/>
          <p:cNvSpPr txBox="1">
            <a:spLocks noGrp="1"/>
          </p:cNvSpPr>
          <p:nvPr>
            <p:ph type="title"/>
          </p:nvPr>
        </p:nvSpPr>
        <p:spPr>
          <a:xfrm>
            <a:off x="350511" y="2223068"/>
            <a:ext cx="6051065" cy="6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</a:rPr>
              <a:t>Лидирующее решение </a:t>
            </a:r>
            <a:br>
              <a:rPr lang="ru-RU" sz="2000" b="1" dirty="0">
                <a:solidFill>
                  <a:schemeClr val="accent1"/>
                </a:solidFill>
                <a:latin typeface="Montserrat" pitchFamily="2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</a:rPr>
              <a:t>в </a:t>
            </a:r>
            <a:r>
              <a:rPr lang="en-US" sz="2000" b="1" dirty="0">
                <a:solidFill>
                  <a:schemeClr val="accent1"/>
                </a:solidFill>
                <a:latin typeface="Montserrat" pitchFamily="2" charset="0"/>
              </a:rPr>
              <a:t>Python </a:t>
            </a: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</a:rPr>
              <a:t>программировании</a:t>
            </a:r>
            <a:br>
              <a:rPr lang="ru-RU" sz="2000" b="1" dirty="0">
                <a:solidFill>
                  <a:schemeClr val="accent1"/>
                </a:solidFill>
                <a:latin typeface="Montserrat" pitchFamily="2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</a:rPr>
              <a:t>для школьного образования</a:t>
            </a:r>
            <a:endParaRPr sz="2000" b="1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399" name="Google Shape;399;p32"/>
          <p:cNvSpPr txBox="1">
            <a:spLocks noGrp="1"/>
          </p:cNvSpPr>
          <p:nvPr>
            <p:ph type="body" idx="1"/>
          </p:nvPr>
        </p:nvSpPr>
        <p:spPr>
          <a:xfrm>
            <a:off x="-7827613" y="1581615"/>
            <a:ext cx="5135400" cy="20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 pitch deck is a short presentation that entrepreneurs use to describe their business and present it to potential investors. </a:t>
            </a:r>
            <a:endParaRPr lang="ru-RU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It usually consists of about 10 slides that provide: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An overview of the company's mission, product and service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Market opportunity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Team, financials, etc.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00" name="Google Shape;400;p32"/>
          <p:cNvGrpSpPr/>
          <p:nvPr/>
        </p:nvGrpSpPr>
        <p:grpSpPr>
          <a:xfrm>
            <a:off x="6167192" y="1967461"/>
            <a:ext cx="3303794" cy="3596024"/>
            <a:chOff x="6029205" y="832790"/>
            <a:chExt cx="3303794" cy="3596024"/>
          </a:xfrm>
        </p:grpSpPr>
        <p:sp>
          <p:nvSpPr>
            <p:cNvPr id="401" name="Google Shape;401;p32"/>
            <p:cNvSpPr/>
            <p:nvPr/>
          </p:nvSpPr>
          <p:spPr>
            <a:xfrm rot="2062716">
              <a:off x="7347458" y="1325451"/>
              <a:ext cx="1985541" cy="1517391"/>
            </a:xfrm>
            <a:custGeom>
              <a:avLst/>
              <a:gdLst/>
              <a:ahLst/>
              <a:cxnLst/>
              <a:rect l="l" t="t" r="r" b="b"/>
              <a:pathLst>
                <a:path w="17932" h="13704" extrusionOk="0">
                  <a:moveTo>
                    <a:pt x="14568" y="536"/>
                  </a:moveTo>
                  <a:cubicBezTo>
                    <a:pt x="14568" y="536"/>
                    <a:pt x="13302" y="759"/>
                    <a:pt x="12204" y="1687"/>
                  </a:cubicBezTo>
                  <a:lnTo>
                    <a:pt x="12204" y="1687"/>
                  </a:lnTo>
                  <a:cubicBezTo>
                    <a:pt x="12204" y="1687"/>
                    <a:pt x="6272" y="4399"/>
                    <a:pt x="5683" y="4470"/>
                  </a:cubicBezTo>
                  <a:lnTo>
                    <a:pt x="5683" y="4470"/>
                  </a:lnTo>
                  <a:cubicBezTo>
                    <a:pt x="5683" y="4470"/>
                    <a:pt x="4684" y="4684"/>
                    <a:pt x="4282" y="5532"/>
                  </a:cubicBezTo>
                  <a:lnTo>
                    <a:pt x="4282" y="5532"/>
                  </a:lnTo>
                  <a:lnTo>
                    <a:pt x="1936" y="8395"/>
                  </a:lnTo>
                  <a:cubicBezTo>
                    <a:pt x="1936" y="8395"/>
                    <a:pt x="1115" y="10465"/>
                    <a:pt x="848" y="10715"/>
                  </a:cubicBezTo>
                  <a:lnTo>
                    <a:pt x="848" y="10715"/>
                  </a:lnTo>
                  <a:lnTo>
                    <a:pt x="0" y="12749"/>
                  </a:lnTo>
                  <a:cubicBezTo>
                    <a:pt x="0" y="12749"/>
                    <a:pt x="393" y="13703"/>
                    <a:pt x="1490" y="12401"/>
                  </a:cubicBezTo>
                  <a:lnTo>
                    <a:pt x="1490" y="12401"/>
                  </a:lnTo>
                  <a:cubicBezTo>
                    <a:pt x="1490" y="12401"/>
                    <a:pt x="2025" y="11776"/>
                    <a:pt x="2097" y="11321"/>
                  </a:cubicBezTo>
                  <a:lnTo>
                    <a:pt x="2097" y="11321"/>
                  </a:lnTo>
                  <a:cubicBezTo>
                    <a:pt x="2356" y="11045"/>
                    <a:pt x="2819" y="10795"/>
                    <a:pt x="2864" y="10135"/>
                  </a:cubicBezTo>
                  <a:lnTo>
                    <a:pt x="2864" y="10135"/>
                  </a:lnTo>
                  <a:cubicBezTo>
                    <a:pt x="2864" y="10135"/>
                    <a:pt x="2864" y="10135"/>
                    <a:pt x="2864" y="10135"/>
                  </a:cubicBezTo>
                  <a:lnTo>
                    <a:pt x="2864" y="10135"/>
                  </a:lnTo>
                  <a:cubicBezTo>
                    <a:pt x="2864" y="10135"/>
                    <a:pt x="3042" y="10028"/>
                    <a:pt x="3301" y="9849"/>
                  </a:cubicBezTo>
                  <a:lnTo>
                    <a:pt x="3301" y="9849"/>
                  </a:lnTo>
                  <a:cubicBezTo>
                    <a:pt x="3881" y="9448"/>
                    <a:pt x="4836" y="8699"/>
                    <a:pt x="4952" y="8021"/>
                  </a:cubicBezTo>
                  <a:lnTo>
                    <a:pt x="4952" y="8021"/>
                  </a:lnTo>
                  <a:cubicBezTo>
                    <a:pt x="4952" y="8021"/>
                    <a:pt x="4952" y="8021"/>
                    <a:pt x="4952" y="8021"/>
                  </a:cubicBezTo>
                  <a:lnTo>
                    <a:pt x="4952" y="8021"/>
                  </a:lnTo>
                  <a:cubicBezTo>
                    <a:pt x="4952" y="8021"/>
                    <a:pt x="6673" y="7619"/>
                    <a:pt x="7414" y="7307"/>
                  </a:cubicBezTo>
                  <a:lnTo>
                    <a:pt x="7414" y="7307"/>
                  </a:lnTo>
                  <a:cubicBezTo>
                    <a:pt x="7414" y="7307"/>
                    <a:pt x="8074" y="7628"/>
                    <a:pt x="8493" y="7905"/>
                  </a:cubicBezTo>
                  <a:lnTo>
                    <a:pt x="8493" y="7905"/>
                  </a:lnTo>
                  <a:lnTo>
                    <a:pt x="8493" y="7905"/>
                  </a:lnTo>
                  <a:cubicBezTo>
                    <a:pt x="8609" y="7985"/>
                    <a:pt x="8707" y="8056"/>
                    <a:pt x="8770" y="8119"/>
                  </a:cubicBezTo>
                  <a:lnTo>
                    <a:pt x="8770" y="8119"/>
                  </a:lnTo>
                  <a:cubicBezTo>
                    <a:pt x="8770" y="8119"/>
                    <a:pt x="8431" y="8832"/>
                    <a:pt x="7985" y="9162"/>
                  </a:cubicBezTo>
                  <a:lnTo>
                    <a:pt x="7985" y="9162"/>
                  </a:lnTo>
                  <a:cubicBezTo>
                    <a:pt x="7985" y="9162"/>
                    <a:pt x="7128" y="10037"/>
                    <a:pt x="6629" y="10608"/>
                  </a:cubicBezTo>
                  <a:lnTo>
                    <a:pt x="6629" y="10608"/>
                  </a:lnTo>
                  <a:cubicBezTo>
                    <a:pt x="6477" y="10777"/>
                    <a:pt x="6352" y="10920"/>
                    <a:pt x="6299" y="11009"/>
                  </a:cubicBezTo>
                  <a:lnTo>
                    <a:pt x="6299" y="11009"/>
                  </a:lnTo>
                  <a:cubicBezTo>
                    <a:pt x="6013" y="11419"/>
                    <a:pt x="5603" y="11946"/>
                    <a:pt x="6343" y="12561"/>
                  </a:cubicBezTo>
                  <a:lnTo>
                    <a:pt x="6343" y="12561"/>
                  </a:lnTo>
                  <a:cubicBezTo>
                    <a:pt x="6343" y="12561"/>
                    <a:pt x="6504" y="12695"/>
                    <a:pt x="6736" y="12740"/>
                  </a:cubicBezTo>
                  <a:lnTo>
                    <a:pt x="6736" y="12740"/>
                  </a:lnTo>
                  <a:cubicBezTo>
                    <a:pt x="6986" y="12784"/>
                    <a:pt x="7316" y="12722"/>
                    <a:pt x="7637" y="12329"/>
                  </a:cubicBezTo>
                  <a:lnTo>
                    <a:pt x="7637" y="12329"/>
                  </a:lnTo>
                  <a:cubicBezTo>
                    <a:pt x="7646" y="12312"/>
                    <a:pt x="7664" y="12285"/>
                    <a:pt x="7681" y="12267"/>
                  </a:cubicBezTo>
                  <a:lnTo>
                    <a:pt x="7681" y="12267"/>
                  </a:lnTo>
                  <a:cubicBezTo>
                    <a:pt x="7681" y="12267"/>
                    <a:pt x="8921" y="11419"/>
                    <a:pt x="9359" y="10492"/>
                  </a:cubicBezTo>
                  <a:lnTo>
                    <a:pt x="9359" y="10492"/>
                  </a:lnTo>
                  <a:lnTo>
                    <a:pt x="9956" y="9823"/>
                  </a:lnTo>
                  <a:lnTo>
                    <a:pt x="11285" y="8975"/>
                  </a:lnTo>
                  <a:cubicBezTo>
                    <a:pt x="11285" y="8975"/>
                    <a:pt x="13712" y="7387"/>
                    <a:pt x="13899" y="5246"/>
                  </a:cubicBezTo>
                  <a:lnTo>
                    <a:pt x="13899" y="5246"/>
                  </a:lnTo>
                  <a:cubicBezTo>
                    <a:pt x="13899" y="5246"/>
                    <a:pt x="17004" y="3712"/>
                    <a:pt x="17798" y="3863"/>
                  </a:cubicBezTo>
                  <a:lnTo>
                    <a:pt x="17798" y="3863"/>
                  </a:lnTo>
                  <a:cubicBezTo>
                    <a:pt x="17798" y="3863"/>
                    <a:pt x="17932" y="1062"/>
                    <a:pt x="16014" y="1"/>
                  </a:cubicBezTo>
                  <a:lnTo>
                    <a:pt x="1601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32"/>
            <p:cNvGrpSpPr/>
            <p:nvPr/>
          </p:nvGrpSpPr>
          <p:grpSpPr>
            <a:xfrm>
              <a:off x="6029205" y="832790"/>
              <a:ext cx="2891019" cy="3596024"/>
              <a:chOff x="5728780" y="739328"/>
              <a:chExt cx="2891019" cy="3596024"/>
            </a:xfrm>
          </p:grpSpPr>
          <p:sp>
            <p:nvSpPr>
              <p:cNvPr id="403" name="Google Shape;403;p32"/>
              <p:cNvSpPr/>
              <p:nvPr/>
            </p:nvSpPr>
            <p:spPr>
              <a:xfrm>
                <a:off x="5728780" y="2240518"/>
                <a:ext cx="468769" cy="46879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810" extrusionOk="0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6197561" y="3366978"/>
                <a:ext cx="327012" cy="327044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810" extrusionOk="0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8080630" y="2806168"/>
                <a:ext cx="468769" cy="46879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810" extrusionOk="0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7" name="Google Shape;407;p32"/>
              <p:cNvGrpSpPr/>
              <p:nvPr/>
            </p:nvGrpSpPr>
            <p:grpSpPr>
              <a:xfrm rot="2902359" flipH="1">
                <a:off x="5578694" y="1544629"/>
                <a:ext cx="3540270" cy="2041175"/>
                <a:chOff x="503897" y="1148626"/>
                <a:chExt cx="3540180" cy="2041124"/>
              </a:xfrm>
            </p:grpSpPr>
            <p:sp>
              <p:nvSpPr>
                <p:cNvPr id="408" name="Google Shape;408;p32"/>
                <p:cNvSpPr/>
                <p:nvPr/>
              </p:nvSpPr>
              <p:spPr>
                <a:xfrm>
                  <a:off x="2003209" y="1148626"/>
                  <a:ext cx="2040867" cy="2041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rgbClr val="B47FFF">
                        <a:alpha val="50196"/>
                      </a:srgbClr>
                    </a:gs>
                    <a:gs pos="69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2"/>
                <p:cNvSpPr/>
                <p:nvPr/>
              </p:nvSpPr>
              <p:spPr>
                <a:xfrm>
                  <a:off x="503897" y="2053971"/>
                  <a:ext cx="2497728" cy="95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5" h="7308" extrusionOk="0">
                      <a:moveTo>
                        <a:pt x="9841" y="1"/>
                      </a:moveTo>
                      <a:cubicBezTo>
                        <a:pt x="9198" y="90"/>
                        <a:pt x="4113" y="2570"/>
                        <a:pt x="4113" y="2570"/>
                      </a:cubicBezTo>
                      <a:lnTo>
                        <a:pt x="4113" y="2570"/>
                      </a:lnTo>
                      <a:cubicBezTo>
                        <a:pt x="2909" y="2971"/>
                        <a:pt x="2775" y="2873"/>
                        <a:pt x="1473" y="3150"/>
                      </a:cubicBezTo>
                      <a:lnTo>
                        <a:pt x="1473" y="3150"/>
                      </a:lnTo>
                      <a:cubicBezTo>
                        <a:pt x="1" y="3471"/>
                        <a:pt x="1901" y="7031"/>
                        <a:pt x="1901" y="7031"/>
                      </a:cubicBezTo>
                      <a:lnTo>
                        <a:pt x="1901" y="7031"/>
                      </a:lnTo>
                      <a:cubicBezTo>
                        <a:pt x="3489" y="6014"/>
                        <a:pt x="4738" y="6317"/>
                        <a:pt x="4738" y="6317"/>
                      </a:cubicBezTo>
                      <a:lnTo>
                        <a:pt x="4738" y="6317"/>
                      </a:lnTo>
                      <a:cubicBezTo>
                        <a:pt x="7503" y="7307"/>
                        <a:pt x="9573" y="6460"/>
                        <a:pt x="9573" y="6460"/>
                      </a:cubicBezTo>
                      <a:lnTo>
                        <a:pt x="9573" y="6460"/>
                      </a:lnTo>
                      <a:cubicBezTo>
                        <a:pt x="9573" y="6460"/>
                        <a:pt x="11268" y="6326"/>
                        <a:pt x="11928" y="6254"/>
                      </a:cubicBezTo>
                      <a:lnTo>
                        <a:pt x="11928" y="6254"/>
                      </a:lnTo>
                      <a:cubicBezTo>
                        <a:pt x="12151" y="6237"/>
                        <a:pt x="12455" y="6263"/>
                        <a:pt x="12811" y="6299"/>
                      </a:cubicBezTo>
                      <a:lnTo>
                        <a:pt x="12811" y="6299"/>
                      </a:lnTo>
                      <a:cubicBezTo>
                        <a:pt x="13498" y="6353"/>
                        <a:pt x="14346" y="6415"/>
                        <a:pt x="15069" y="6085"/>
                      </a:cubicBezTo>
                      <a:lnTo>
                        <a:pt x="15069" y="6085"/>
                      </a:lnTo>
                      <a:cubicBezTo>
                        <a:pt x="15077" y="6076"/>
                        <a:pt x="15077" y="6076"/>
                        <a:pt x="15086" y="6076"/>
                      </a:cubicBezTo>
                      <a:lnTo>
                        <a:pt x="15086" y="6076"/>
                      </a:lnTo>
                      <a:cubicBezTo>
                        <a:pt x="15122" y="6058"/>
                        <a:pt x="15158" y="6040"/>
                        <a:pt x="15184" y="6014"/>
                      </a:cubicBezTo>
                      <a:lnTo>
                        <a:pt x="15184" y="6014"/>
                      </a:lnTo>
                      <a:cubicBezTo>
                        <a:pt x="15577" y="5960"/>
                        <a:pt x="15568" y="5532"/>
                        <a:pt x="15497" y="5291"/>
                      </a:cubicBezTo>
                      <a:lnTo>
                        <a:pt x="15497" y="5291"/>
                      </a:lnTo>
                      <a:cubicBezTo>
                        <a:pt x="15461" y="5166"/>
                        <a:pt x="15283" y="5050"/>
                        <a:pt x="15158" y="4988"/>
                      </a:cubicBezTo>
                      <a:lnTo>
                        <a:pt x="15158" y="4988"/>
                      </a:lnTo>
                      <a:cubicBezTo>
                        <a:pt x="15149" y="4988"/>
                        <a:pt x="15149" y="4988"/>
                        <a:pt x="15149" y="4988"/>
                      </a:cubicBezTo>
                      <a:lnTo>
                        <a:pt x="15149" y="4988"/>
                      </a:lnTo>
                      <a:cubicBezTo>
                        <a:pt x="14783" y="4604"/>
                        <a:pt x="13650" y="4524"/>
                        <a:pt x="13088" y="4506"/>
                      </a:cubicBezTo>
                      <a:lnTo>
                        <a:pt x="13088" y="4506"/>
                      </a:lnTo>
                      <a:cubicBezTo>
                        <a:pt x="12901" y="4506"/>
                        <a:pt x="12776" y="4506"/>
                        <a:pt x="12776" y="4506"/>
                      </a:cubicBezTo>
                      <a:lnTo>
                        <a:pt x="12776" y="4506"/>
                      </a:lnTo>
                      <a:cubicBezTo>
                        <a:pt x="10153" y="4658"/>
                        <a:pt x="10215" y="4417"/>
                        <a:pt x="10215" y="4417"/>
                      </a:cubicBezTo>
                      <a:lnTo>
                        <a:pt x="10215" y="4417"/>
                      </a:lnTo>
                      <a:cubicBezTo>
                        <a:pt x="10421" y="4176"/>
                        <a:pt x="10153" y="3641"/>
                        <a:pt x="10153" y="3641"/>
                      </a:cubicBezTo>
                      <a:lnTo>
                        <a:pt x="10153" y="3641"/>
                      </a:lnTo>
                      <a:cubicBezTo>
                        <a:pt x="10189" y="3623"/>
                        <a:pt x="10251" y="3560"/>
                        <a:pt x="10251" y="3560"/>
                      </a:cubicBezTo>
                      <a:lnTo>
                        <a:pt x="10251" y="3560"/>
                      </a:lnTo>
                      <a:cubicBezTo>
                        <a:pt x="10572" y="3712"/>
                        <a:pt x="10831" y="3596"/>
                        <a:pt x="11001" y="3462"/>
                      </a:cubicBezTo>
                      <a:lnTo>
                        <a:pt x="11001" y="3462"/>
                      </a:lnTo>
                      <a:cubicBezTo>
                        <a:pt x="11152" y="3328"/>
                        <a:pt x="11232" y="3177"/>
                        <a:pt x="11232" y="3177"/>
                      </a:cubicBezTo>
                      <a:lnTo>
                        <a:pt x="11232" y="3177"/>
                      </a:lnTo>
                      <a:cubicBezTo>
                        <a:pt x="11830" y="3284"/>
                        <a:pt x="12580" y="1954"/>
                        <a:pt x="12580" y="1954"/>
                      </a:cubicBezTo>
                      <a:lnTo>
                        <a:pt x="12580" y="1954"/>
                      </a:lnTo>
                      <a:cubicBezTo>
                        <a:pt x="13525" y="2008"/>
                        <a:pt x="14382" y="1491"/>
                        <a:pt x="14382" y="1491"/>
                      </a:cubicBezTo>
                      <a:lnTo>
                        <a:pt x="14382" y="1491"/>
                      </a:lnTo>
                      <a:cubicBezTo>
                        <a:pt x="14542" y="1660"/>
                        <a:pt x="14926" y="1696"/>
                        <a:pt x="15149" y="1687"/>
                      </a:cubicBezTo>
                      <a:lnTo>
                        <a:pt x="15149" y="1687"/>
                      </a:lnTo>
                      <a:cubicBezTo>
                        <a:pt x="15247" y="1696"/>
                        <a:pt x="15318" y="1687"/>
                        <a:pt x="15318" y="1687"/>
                      </a:cubicBezTo>
                      <a:lnTo>
                        <a:pt x="15318" y="1687"/>
                      </a:lnTo>
                      <a:cubicBezTo>
                        <a:pt x="15318" y="1687"/>
                        <a:pt x="17495" y="1901"/>
                        <a:pt x="17968" y="1910"/>
                      </a:cubicBezTo>
                      <a:lnTo>
                        <a:pt x="17968" y="1910"/>
                      </a:lnTo>
                      <a:cubicBezTo>
                        <a:pt x="18780" y="1919"/>
                        <a:pt x="19074" y="1152"/>
                        <a:pt x="19074" y="1152"/>
                      </a:cubicBezTo>
                      <a:lnTo>
                        <a:pt x="19074" y="1152"/>
                      </a:lnTo>
                      <a:lnTo>
                        <a:pt x="17807" y="866"/>
                      </a:lnTo>
                      <a:cubicBezTo>
                        <a:pt x="17807" y="866"/>
                        <a:pt x="15506" y="411"/>
                        <a:pt x="15211" y="331"/>
                      </a:cubicBezTo>
                      <a:lnTo>
                        <a:pt x="15211" y="331"/>
                      </a:lnTo>
                      <a:cubicBezTo>
                        <a:pt x="14926" y="251"/>
                        <a:pt x="14283" y="45"/>
                        <a:pt x="13909" y="126"/>
                      </a:cubicBezTo>
                      <a:lnTo>
                        <a:pt x="13909" y="126"/>
                      </a:lnTo>
                      <a:cubicBezTo>
                        <a:pt x="13543" y="215"/>
                        <a:pt x="11108" y="224"/>
                        <a:pt x="11108" y="224"/>
                      </a:cubicBezTo>
                      <a:lnTo>
                        <a:pt x="11108" y="224"/>
                      </a:lnTo>
                      <a:cubicBezTo>
                        <a:pt x="10483" y="10"/>
                        <a:pt x="9921" y="1"/>
                        <a:pt x="9850" y="1"/>
                      </a:cubicBezTo>
                      <a:lnTo>
                        <a:pt x="9850" y="1"/>
                      </a:lnTo>
                      <a:cubicBezTo>
                        <a:pt x="9841" y="1"/>
                        <a:pt x="9841" y="1"/>
                        <a:pt x="9841" y="1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2"/>
                <p:cNvSpPr/>
                <p:nvPr/>
              </p:nvSpPr>
              <p:spPr>
                <a:xfrm>
                  <a:off x="1944292" y="2249081"/>
                  <a:ext cx="955618" cy="709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8" h="5416" extrusionOk="0">
                      <a:moveTo>
                        <a:pt x="1580" y="464"/>
                      </a:moveTo>
                      <a:cubicBezTo>
                        <a:pt x="1580" y="464"/>
                        <a:pt x="830" y="1794"/>
                        <a:pt x="232" y="1687"/>
                      </a:cubicBezTo>
                      <a:lnTo>
                        <a:pt x="232" y="1687"/>
                      </a:lnTo>
                      <a:cubicBezTo>
                        <a:pt x="232" y="1687"/>
                        <a:pt x="152" y="1838"/>
                        <a:pt x="1" y="1972"/>
                      </a:cubicBezTo>
                      <a:lnTo>
                        <a:pt x="1" y="1972"/>
                      </a:lnTo>
                      <a:cubicBezTo>
                        <a:pt x="286" y="2240"/>
                        <a:pt x="1357" y="2374"/>
                        <a:pt x="1357" y="2374"/>
                      </a:cubicBezTo>
                      <a:lnTo>
                        <a:pt x="1357" y="2374"/>
                      </a:lnTo>
                      <a:cubicBezTo>
                        <a:pt x="1410" y="2570"/>
                        <a:pt x="1713" y="2793"/>
                        <a:pt x="2088" y="3016"/>
                      </a:cubicBezTo>
                      <a:lnTo>
                        <a:pt x="2088" y="3016"/>
                      </a:lnTo>
                      <a:cubicBezTo>
                        <a:pt x="2650" y="3034"/>
                        <a:pt x="3783" y="3114"/>
                        <a:pt x="4149" y="3498"/>
                      </a:cubicBezTo>
                      <a:lnTo>
                        <a:pt x="4149" y="3498"/>
                      </a:lnTo>
                      <a:cubicBezTo>
                        <a:pt x="4149" y="3498"/>
                        <a:pt x="4149" y="3498"/>
                        <a:pt x="4158" y="3498"/>
                      </a:cubicBezTo>
                      <a:lnTo>
                        <a:pt x="4158" y="3498"/>
                      </a:lnTo>
                      <a:cubicBezTo>
                        <a:pt x="4283" y="3560"/>
                        <a:pt x="4461" y="3676"/>
                        <a:pt x="4497" y="3801"/>
                      </a:cubicBezTo>
                      <a:lnTo>
                        <a:pt x="4497" y="3801"/>
                      </a:lnTo>
                      <a:cubicBezTo>
                        <a:pt x="4568" y="4042"/>
                        <a:pt x="4577" y="4470"/>
                        <a:pt x="4184" y="4524"/>
                      </a:cubicBezTo>
                      <a:lnTo>
                        <a:pt x="4184" y="4524"/>
                      </a:lnTo>
                      <a:cubicBezTo>
                        <a:pt x="4158" y="4550"/>
                        <a:pt x="4122" y="4568"/>
                        <a:pt x="4086" y="4586"/>
                      </a:cubicBezTo>
                      <a:lnTo>
                        <a:pt x="4086" y="4586"/>
                      </a:lnTo>
                      <a:cubicBezTo>
                        <a:pt x="4077" y="4586"/>
                        <a:pt x="4077" y="4586"/>
                        <a:pt x="4069" y="4595"/>
                      </a:cubicBezTo>
                      <a:lnTo>
                        <a:pt x="4069" y="4595"/>
                      </a:lnTo>
                      <a:cubicBezTo>
                        <a:pt x="4363" y="5059"/>
                        <a:pt x="4693" y="5416"/>
                        <a:pt x="5005" y="5291"/>
                      </a:cubicBezTo>
                      <a:lnTo>
                        <a:pt x="5005" y="5291"/>
                      </a:lnTo>
                      <a:cubicBezTo>
                        <a:pt x="5416" y="5130"/>
                        <a:pt x="5023" y="4336"/>
                        <a:pt x="5023" y="4336"/>
                      </a:cubicBezTo>
                      <a:lnTo>
                        <a:pt x="5023" y="4336"/>
                      </a:lnTo>
                      <a:lnTo>
                        <a:pt x="3837" y="2052"/>
                      </a:lnTo>
                      <a:lnTo>
                        <a:pt x="3221" y="1365"/>
                      </a:lnTo>
                      <a:lnTo>
                        <a:pt x="3346" y="1321"/>
                      </a:lnTo>
                      <a:cubicBezTo>
                        <a:pt x="3480" y="1571"/>
                        <a:pt x="4390" y="2374"/>
                        <a:pt x="4827" y="2588"/>
                      </a:cubicBezTo>
                      <a:lnTo>
                        <a:pt x="4827" y="2588"/>
                      </a:lnTo>
                      <a:cubicBezTo>
                        <a:pt x="5603" y="3462"/>
                        <a:pt x="6317" y="4185"/>
                        <a:pt x="6807" y="4024"/>
                      </a:cubicBezTo>
                      <a:lnTo>
                        <a:pt x="6807" y="4024"/>
                      </a:lnTo>
                      <a:cubicBezTo>
                        <a:pt x="7298" y="3863"/>
                        <a:pt x="6673" y="2953"/>
                        <a:pt x="6673" y="2953"/>
                      </a:cubicBezTo>
                      <a:lnTo>
                        <a:pt x="6673" y="2953"/>
                      </a:lnTo>
                      <a:lnTo>
                        <a:pt x="5665" y="1589"/>
                      </a:lnTo>
                      <a:lnTo>
                        <a:pt x="4149" y="197"/>
                      </a:lnTo>
                      <a:cubicBezTo>
                        <a:pt x="3926" y="206"/>
                        <a:pt x="3542" y="170"/>
                        <a:pt x="3382" y="1"/>
                      </a:cubicBezTo>
                      <a:lnTo>
                        <a:pt x="3382" y="1"/>
                      </a:lnTo>
                      <a:cubicBezTo>
                        <a:pt x="3382" y="1"/>
                        <a:pt x="2525" y="518"/>
                        <a:pt x="1580" y="464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2"/>
                <p:cNvSpPr/>
                <p:nvPr/>
              </p:nvSpPr>
              <p:spPr>
                <a:xfrm>
                  <a:off x="2522549" y="1786447"/>
                  <a:ext cx="896049" cy="896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rgbClr val="FFFFFF">
                        <a:alpha val="50196"/>
                      </a:srgbClr>
                    </a:gs>
                    <a:gs pos="6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3" name="Google Shape;413;p32"/>
              <p:cNvSpPr/>
              <p:nvPr/>
            </p:nvSpPr>
            <p:spPr>
              <a:xfrm>
                <a:off x="8151030" y="1701868"/>
                <a:ext cx="468769" cy="46879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810" extrusionOk="0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824023" y="739328"/>
                <a:ext cx="327012" cy="327044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810" extrusionOk="0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366;p29">
            <a:extLst>
              <a:ext uri="{FF2B5EF4-FFF2-40B4-BE49-F238E27FC236}">
                <a16:creationId xmlns:a16="http://schemas.microsoft.com/office/drawing/2014/main" id="{33D0D9B7-1F07-376D-F719-D23226FCDEFD}"/>
              </a:ext>
            </a:extLst>
          </p:cNvPr>
          <p:cNvSpPr txBox="1">
            <a:spLocks/>
          </p:cNvSpPr>
          <p:nvPr/>
        </p:nvSpPr>
        <p:spPr>
          <a:xfrm>
            <a:off x="342161" y="1119394"/>
            <a:ext cx="4840265" cy="68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sz="2800" b="0" i="0" u="none" strike="noStrike" cap="non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tserrat" pitchFamily="2" charset="0"/>
              </a:rPr>
              <a:t>ЮНЫЙ</a:t>
            </a:r>
            <a:r>
              <a:rPr lang="ru-RU" b="1" dirty="0">
                <a:solidFill>
                  <a:schemeClr val="dk2"/>
                </a:solidFill>
                <a:latin typeface="Montserrat" pitchFamily="2" charset="0"/>
              </a:rPr>
              <a:t> </a:t>
            </a:r>
            <a:r>
              <a:rPr lang="ru-RU" b="1" dirty="0">
                <a:solidFill>
                  <a:schemeClr val="bg2">
                    <a:lumMod val="90000"/>
                  </a:schemeClr>
                </a:solidFill>
                <a:latin typeface="Montserrat" pitchFamily="2" charset="0"/>
              </a:rPr>
              <a:t>КОДЕР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22FE9-D3B0-1929-E5E3-46724B467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4" y="514994"/>
            <a:ext cx="1572862" cy="391723"/>
          </a:xfrm>
          <a:prstGeom prst="rect">
            <a:avLst/>
          </a:prstGeom>
          <a:noFill/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A62EE12E-3A67-4610-4211-B854C56D07D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2000" y="26145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8CECD2D8-7EF8-79F7-8DAC-8F7B855E92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42" y="-2729941"/>
            <a:ext cx="4549501" cy="24726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F9F49E-5F54-F52C-5AE6-2C167C04D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3099" y="2675853"/>
            <a:ext cx="4366046" cy="2454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FD6CB5-67CF-4691-05AA-70E7233D7567}"/>
              </a:ext>
            </a:extLst>
          </p:cNvPr>
          <p:cNvSpPr txBox="1"/>
          <p:nvPr/>
        </p:nvSpPr>
        <p:spPr>
          <a:xfrm>
            <a:off x="347499" y="2828468"/>
            <a:ext cx="42322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tserrat" pitchFamily="2" charset="0"/>
              </a:rPr>
              <a:t>I</a:t>
            </a:r>
            <a:r>
              <a:rPr lang="ru-RU" sz="1600" dirty="0" err="1">
                <a:solidFill>
                  <a:schemeClr val="accent1"/>
                </a:solidFill>
                <a:latin typeface="Montserrat" pitchFamily="2" charset="0"/>
              </a:rPr>
              <a:t>T</a:t>
            </a:r>
            <a:r>
              <a:rPr lang="ru-RU" sz="1600" dirty="0">
                <a:solidFill>
                  <a:schemeClr val="accent1"/>
                </a:solidFill>
                <a:latin typeface="Montserrat" pitchFamily="2" charset="0"/>
              </a:rPr>
              <a:t>-модуль </a:t>
            </a:r>
            <a:r>
              <a:rPr lang="ru-RU" sz="1600" b="1" dirty="0">
                <a:solidFill>
                  <a:schemeClr val="accent1"/>
                </a:solidFill>
                <a:latin typeface="Montserrat" pitchFamily="2" charset="0"/>
              </a:rPr>
              <a:t>Юный кодер</a:t>
            </a:r>
            <a:r>
              <a:rPr lang="en-US" sz="1600" b="1" dirty="0">
                <a:solidFill>
                  <a:schemeClr val="accent1"/>
                </a:solidFill>
                <a:latin typeface="Montserrat" pitchFamily="2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Montserrat" pitchFamily="2" charset="0"/>
              </a:rPr>
              <a:t>от Айти Знайка обеспечивает полное соответствие </a:t>
            </a:r>
            <a:r>
              <a:rPr lang="ru-RU" sz="1600" b="1" dirty="0">
                <a:solidFill>
                  <a:schemeClr val="accent1"/>
                </a:solidFill>
                <a:latin typeface="Montserrat" pitchFamily="2" charset="0"/>
              </a:rPr>
              <a:t>ФГОС</a:t>
            </a:r>
            <a:r>
              <a:rPr lang="ru-RU" sz="1600" dirty="0">
                <a:solidFill>
                  <a:schemeClr val="accent1"/>
                </a:solidFill>
                <a:latin typeface="Montserrat" pitchFamily="2" charset="0"/>
              </a:rPr>
              <a:t>, развивая ключевые навыки, усиливая межпредметные связи и поддерживая педагогов готовыми материалами для успешной интеграции в школьную программу.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98F941-AB77-3C81-F449-25BA778970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9288" y="3398419"/>
            <a:ext cx="1595387" cy="15953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07D24A-FBF7-B708-1137-FAA3A80E92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961" y="448910"/>
            <a:ext cx="1064733" cy="54766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ECA23E1-D57C-CFE4-6363-4EEE42B2A0D8}"/>
              </a:ext>
            </a:extLst>
          </p:cNvPr>
          <p:cNvSpPr/>
          <p:nvPr/>
        </p:nvSpPr>
        <p:spPr>
          <a:xfrm>
            <a:off x="1820500" y="640312"/>
            <a:ext cx="697716" cy="193860"/>
          </a:xfrm>
          <a:prstGeom prst="rect">
            <a:avLst/>
          </a:prstGeom>
          <a:solidFill>
            <a:srgbClr val="27F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latin typeface="Montserrat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B45FA1-F575-957B-0ACB-DECCDE804C8C}"/>
              </a:ext>
            </a:extLst>
          </p:cNvPr>
          <p:cNvSpPr txBox="1"/>
          <p:nvPr/>
        </p:nvSpPr>
        <p:spPr>
          <a:xfrm>
            <a:off x="1725530" y="801765"/>
            <a:ext cx="14761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ontserrat" pitchFamily="2" charset="0"/>
              </a:rPr>
              <a:t>ИНКУБАТОР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BE921B-5389-8A8C-406B-14758CCA9D99}"/>
              </a:ext>
            </a:extLst>
          </p:cNvPr>
          <p:cNvSpPr txBox="1"/>
          <p:nvPr/>
        </p:nvSpPr>
        <p:spPr>
          <a:xfrm>
            <a:off x="1762953" y="606437"/>
            <a:ext cx="10647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ontserrat" pitchFamily="2" charset="0"/>
              </a:rPr>
              <a:t>БИЗНЕС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E4F68B-F33D-B879-2456-2D3F266A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541" y="2219788"/>
            <a:ext cx="4366046" cy="2454905"/>
          </a:xfrm>
          <a:prstGeom prst="rect">
            <a:avLst/>
          </a:prstGeom>
        </p:spPr>
      </p:pic>
      <p:sp>
        <p:nvSpPr>
          <p:cNvPr id="457" name="Google Shape;457;p34"/>
          <p:cNvSpPr txBox="1">
            <a:spLocks noGrp="1"/>
          </p:cNvSpPr>
          <p:nvPr>
            <p:ph type="title"/>
          </p:nvPr>
        </p:nvSpPr>
        <p:spPr>
          <a:xfrm>
            <a:off x="1433319" y="409098"/>
            <a:ext cx="62773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accent1"/>
                </a:solidFill>
                <a:latin typeface="Montserrat" pitchFamily="2" charset="0"/>
              </a:rPr>
              <a:t>Образовательный модуль</a:t>
            </a:r>
            <a:r>
              <a:rPr lang="ru-RU" b="1" dirty="0">
                <a:latin typeface="Montserrat" pitchFamily="2" charset="0"/>
              </a:rPr>
              <a:t/>
            </a:r>
            <a:br>
              <a:rPr lang="ru-RU" b="1" dirty="0">
                <a:latin typeface="Montserrat" pitchFamily="2" charset="0"/>
              </a:rPr>
            </a:br>
            <a:endParaRPr b="1" dirty="0">
              <a:latin typeface="Montserrat" pitchFamily="2" charset="0"/>
            </a:endParaRPr>
          </a:p>
        </p:txBody>
      </p:sp>
      <p:sp>
        <p:nvSpPr>
          <p:cNvPr id="458" name="Google Shape;458;p34"/>
          <p:cNvSpPr txBox="1">
            <a:spLocks noGrp="1"/>
          </p:cNvSpPr>
          <p:nvPr>
            <p:ph type="subTitle" idx="4294967295"/>
          </p:nvPr>
        </p:nvSpPr>
        <p:spPr>
          <a:xfrm>
            <a:off x="9954742" y="-1687588"/>
            <a:ext cx="30984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“our idea” part of a pitch deck should include an explanation of your product/service, how it works, and what the customer value is. You should also explain the market opportunity for your product/service</a:t>
            </a:r>
            <a:endParaRPr/>
          </a:p>
        </p:txBody>
      </p:sp>
      <p:sp>
        <p:nvSpPr>
          <p:cNvPr id="459" name="Google Shape;459;p34"/>
          <p:cNvSpPr txBox="1">
            <a:spLocks noGrp="1"/>
          </p:cNvSpPr>
          <p:nvPr>
            <p:ph type="subTitle" idx="2"/>
          </p:nvPr>
        </p:nvSpPr>
        <p:spPr>
          <a:xfrm>
            <a:off x="5916638" y="-1687588"/>
            <a:ext cx="30984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introduction of your company in the pitch deck should include a brief overview of who you are and what you do. It should also include a brief description of why your product or service is unique and the value it provides to customers</a:t>
            </a:r>
            <a:endParaRPr/>
          </a:p>
        </p:txBody>
      </p:sp>
      <p:sp>
        <p:nvSpPr>
          <p:cNvPr id="460" name="Google Shape;460;p34"/>
          <p:cNvSpPr txBox="1">
            <a:spLocks noGrp="1"/>
          </p:cNvSpPr>
          <p:nvPr>
            <p:ph type="subTitle" idx="3"/>
          </p:nvPr>
        </p:nvSpPr>
        <p:spPr>
          <a:xfrm>
            <a:off x="5916638" y="-2006213"/>
            <a:ext cx="30984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company</a:t>
            </a:r>
            <a:endParaRPr dirty="0"/>
          </a:p>
        </p:txBody>
      </p:sp>
      <p:sp>
        <p:nvSpPr>
          <p:cNvPr id="461" name="Google Shape;461;p34"/>
          <p:cNvSpPr txBox="1">
            <a:spLocks noGrp="1"/>
          </p:cNvSpPr>
          <p:nvPr>
            <p:ph type="subTitle" idx="4294967295"/>
          </p:nvPr>
        </p:nvSpPr>
        <p:spPr>
          <a:xfrm>
            <a:off x="9954749" y="-2006213"/>
            <a:ext cx="30984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idea</a:t>
            </a:r>
            <a:endParaRPr/>
          </a:p>
        </p:txBody>
      </p:sp>
      <p:sp>
        <p:nvSpPr>
          <p:cNvPr id="462" name="Google Shape;462;p34"/>
          <p:cNvSpPr/>
          <p:nvPr/>
        </p:nvSpPr>
        <p:spPr>
          <a:xfrm>
            <a:off x="-2717216" y="2571750"/>
            <a:ext cx="1044900" cy="1044900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4"/>
          <p:cNvSpPr/>
          <p:nvPr/>
        </p:nvSpPr>
        <p:spPr>
          <a:xfrm>
            <a:off x="7497190" y="3421542"/>
            <a:ext cx="1044900" cy="1044900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34"/>
          <p:cNvGrpSpPr/>
          <p:nvPr/>
        </p:nvGrpSpPr>
        <p:grpSpPr>
          <a:xfrm>
            <a:off x="6302325" y="-2848583"/>
            <a:ext cx="425921" cy="487457"/>
            <a:chOff x="1146624" y="1548605"/>
            <a:chExt cx="425921" cy="487457"/>
          </a:xfrm>
        </p:grpSpPr>
        <p:sp>
          <p:nvSpPr>
            <p:cNvPr id="465" name="Google Shape;465;p34"/>
            <p:cNvSpPr/>
            <p:nvPr/>
          </p:nvSpPr>
          <p:spPr>
            <a:xfrm>
              <a:off x="1262043" y="1663175"/>
              <a:ext cx="142999" cy="143003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669" y="268"/>
                  </a:moveTo>
                  <a:cubicBezTo>
                    <a:pt x="892" y="268"/>
                    <a:pt x="1071" y="446"/>
                    <a:pt x="1071" y="669"/>
                  </a:cubicBezTo>
                  <a:cubicBezTo>
                    <a:pt x="1071" y="892"/>
                    <a:pt x="892" y="1071"/>
                    <a:pt x="669" y="1071"/>
                  </a:cubicBezTo>
                  <a:cubicBezTo>
                    <a:pt x="446" y="1071"/>
                    <a:pt x="268" y="892"/>
                    <a:pt x="268" y="669"/>
                  </a:cubicBezTo>
                  <a:cubicBezTo>
                    <a:pt x="268" y="446"/>
                    <a:pt x="446" y="268"/>
                    <a:pt x="669" y="268"/>
                  </a:cubicBezTo>
                  <a:close/>
                  <a:moveTo>
                    <a:pt x="669" y="1347"/>
                  </a:moveTo>
                  <a:cubicBezTo>
                    <a:pt x="1044" y="1347"/>
                    <a:pt x="1347" y="1044"/>
                    <a:pt x="1347" y="669"/>
                  </a:cubicBezTo>
                  <a:cubicBezTo>
                    <a:pt x="1347" y="295"/>
                    <a:pt x="1044" y="0"/>
                    <a:pt x="669" y="0"/>
                  </a:cubicBezTo>
                  <a:cubicBezTo>
                    <a:pt x="295" y="0"/>
                    <a:pt x="0" y="295"/>
                    <a:pt x="0" y="669"/>
                  </a:cubicBezTo>
                  <a:cubicBezTo>
                    <a:pt x="0" y="1044"/>
                    <a:pt x="295" y="1347"/>
                    <a:pt x="669" y="13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1318798" y="1719929"/>
              <a:ext cx="28536" cy="28537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34" y="0"/>
                  </a:moveTo>
                  <a:cubicBezTo>
                    <a:pt x="206" y="0"/>
                    <a:pt x="268" y="63"/>
                    <a:pt x="268" y="134"/>
                  </a:cubicBezTo>
                  <a:cubicBezTo>
                    <a:pt x="268" y="206"/>
                    <a:pt x="206" y="268"/>
                    <a:pt x="134" y="268"/>
                  </a:cubicBezTo>
                  <a:cubicBezTo>
                    <a:pt x="63" y="268"/>
                    <a:pt x="1" y="206"/>
                    <a:pt x="1" y="134"/>
                  </a:cubicBezTo>
                  <a:cubicBezTo>
                    <a:pt x="1" y="63"/>
                    <a:pt x="63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1147473" y="1748359"/>
              <a:ext cx="425073" cy="287703"/>
            </a:xfrm>
            <a:custGeom>
              <a:avLst/>
              <a:gdLst/>
              <a:ahLst/>
              <a:cxnLst/>
              <a:rect l="l" t="t" r="r" b="b"/>
              <a:pathLst>
                <a:path w="4007" h="2712" extrusionOk="0">
                  <a:moveTo>
                    <a:pt x="3560" y="0"/>
                  </a:moveTo>
                  <a:lnTo>
                    <a:pt x="2686" y="0"/>
                  </a:lnTo>
                  <a:cubicBezTo>
                    <a:pt x="2615" y="455"/>
                    <a:pt x="2222" y="812"/>
                    <a:pt x="1749" y="812"/>
                  </a:cubicBezTo>
                  <a:cubicBezTo>
                    <a:pt x="1277" y="812"/>
                    <a:pt x="884" y="455"/>
                    <a:pt x="813" y="0"/>
                  </a:cubicBezTo>
                  <a:lnTo>
                    <a:pt x="1" y="0"/>
                  </a:lnTo>
                  <a:cubicBezTo>
                    <a:pt x="28" y="428"/>
                    <a:pt x="224" y="839"/>
                    <a:pt x="536" y="1133"/>
                  </a:cubicBezTo>
                  <a:lnTo>
                    <a:pt x="536" y="2712"/>
                  </a:lnTo>
                  <a:lnTo>
                    <a:pt x="2695" y="2712"/>
                  </a:lnTo>
                  <a:lnTo>
                    <a:pt x="2695" y="1900"/>
                  </a:lnTo>
                  <a:lnTo>
                    <a:pt x="3507" y="1900"/>
                  </a:lnTo>
                  <a:lnTo>
                    <a:pt x="3507" y="1240"/>
                  </a:lnTo>
                  <a:lnTo>
                    <a:pt x="4006" y="1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1146624" y="1548605"/>
              <a:ext cx="172278" cy="171433"/>
            </a:xfrm>
            <a:custGeom>
              <a:avLst/>
              <a:gdLst/>
              <a:ahLst/>
              <a:cxnLst/>
              <a:rect l="l" t="t" r="r" b="b"/>
              <a:pathLst>
                <a:path w="1624" h="1616" extrusionOk="0">
                  <a:moveTo>
                    <a:pt x="821" y="1615"/>
                  </a:moveTo>
                  <a:cubicBezTo>
                    <a:pt x="883" y="1205"/>
                    <a:pt x="1204" y="875"/>
                    <a:pt x="1624" y="821"/>
                  </a:cubicBezTo>
                  <a:lnTo>
                    <a:pt x="1624" y="1"/>
                  </a:lnTo>
                  <a:cubicBezTo>
                    <a:pt x="758" y="63"/>
                    <a:pt x="71" y="759"/>
                    <a:pt x="0" y="16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1347228" y="1548605"/>
              <a:ext cx="171323" cy="171433"/>
            </a:xfrm>
            <a:custGeom>
              <a:avLst/>
              <a:gdLst/>
              <a:ahLst/>
              <a:cxnLst/>
              <a:rect l="l" t="t" r="r" b="b"/>
              <a:pathLst>
                <a:path w="1615" h="1616" extrusionOk="0">
                  <a:moveTo>
                    <a:pt x="0" y="821"/>
                  </a:moveTo>
                  <a:cubicBezTo>
                    <a:pt x="411" y="875"/>
                    <a:pt x="741" y="1205"/>
                    <a:pt x="794" y="1615"/>
                  </a:cubicBezTo>
                  <a:lnTo>
                    <a:pt x="1615" y="1615"/>
                  </a:lnTo>
                  <a:cubicBezTo>
                    <a:pt x="1544" y="759"/>
                    <a:pt x="857" y="6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4"/>
          <p:cNvGrpSpPr/>
          <p:nvPr/>
        </p:nvGrpSpPr>
        <p:grpSpPr>
          <a:xfrm>
            <a:off x="10340421" y="-2847691"/>
            <a:ext cx="425921" cy="485657"/>
            <a:chOff x="1861096" y="1549559"/>
            <a:chExt cx="425921" cy="485657"/>
          </a:xfrm>
        </p:grpSpPr>
        <p:sp>
          <p:nvSpPr>
            <p:cNvPr id="471" name="Google Shape;471;p34"/>
            <p:cNvSpPr/>
            <p:nvPr/>
          </p:nvSpPr>
          <p:spPr>
            <a:xfrm>
              <a:off x="1947235" y="1633789"/>
              <a:ext cx="198799" cy="86247"/>
            </a:xfrm>
            <a:custGeom>
              <a:avLst/>
              <a:gdLst/>
              <a:ahLst/>
              <a:cxnLst/>
              <a:rect l="l" t="t" r="r" b="b"/>
              <a:pathLst>
                <a:path w="1874" h="813" extrusionOk="0">
                  <a:moveTo>
                    <a:pt x="937" y="1"/>
                  </a:moveTo>
                  <a:cubicBezTo>
                    <a:pt x="464" y="1"/>
                    <a:pt x="72" y="357"/>
                    <a:pt x="0" y="812"/>
                  </a:cubicBezTo>
                  <a:lnTo>
                    <a:pt x="1874" y="812"/>
                  </a:lnTo>
                  <a:cubicBezTo>
                    <a:pt x="1811" y="357"/>
                    <a:pt x="1419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861096" y="1549559"/>
              <a:ext cx="425921" cy="485657"/>
            </a:xfrm>
            <a:custGeom>
              <a:avLst/>
              <a:gdLst/>
              <a:ahLst/>
              <a:cxnLst/>
              <a:rect l="l" t="t" r="r" b="b"/>
              <a:pathLst>
                <a:path w="4015" h="4578" extrusionOk="0">
                  <a:moveTo>
                    <a:pt x="3506" y="1722"/>
                  </a:moveTo>
                  <a:cubicBezTo>
                    <a:pt x="3497" y="768"/>
                    <a:pt x="2712" y="1"/>
                    <a:pt x="1749" y="1"/>
                  </a:cubicBezTo>
                  <a:cubicBezTo>
                    <a:pt x="785" y="1"/>
                    <a:pt x="0" y="786"/>
                    <a:pt x="0" y="1749"/>
                  </a:cubicBezTo>
                  <a:cubicBezTo>
                    <a:pt x="0" y="2222"/>
                    <a:pt x="197" y="2677"/>
                    <a:pt x="536" y="3007"/>
                  </a:cubicBezTo>
                  <a:lnTo>
                    <a:pt x="536" y="4577"/>
                  </a:lnTo>
                  <a:lnTo>
                    <a:pt x="1615" y="4577"/>
                  </a:lnTo>
                  <a:lnTo>
                    <a:pt x="1615" y="1865"/>
                  </a:lnTo>
                  <a:lnTo>
                    <a:pt x="536" y="1865"/>
                  </a:lnTo>
                  <a:lnTo>
                    <a:pt x="536" y="1749"/>
                  </a:lnTo>
                  <a:cubicBezTo>
                    <a:pt x="536" y="1089"/>
                    <a:pt x="1062" y="536"/>
                    <a:pt x="1722" y="518"/>
                  </a:cubicBezTo>
                  <a:cubicBezTo>
                    <a:pt x="2409" y="500"/>
                    <a:pt x="2971" y="1053"/>
                    <a:pt x="2971" y="1731"/>
                  </a:cubicBezTo>
                  <a:lnTo>
                    <a:pt x="2971" y="1874"/>
                  </a:lnTo>
                  <a:lnTo>
                    <a:pt x="1883" y="1874"/>
                  </a:lnTo>
                  <a:lnTo>
                    <a:pt x="1883" y="4577"/>
                  </a:lnTo>
                  <a:lnTo>
                    <a:pt x="2695" y="4577"/>
                  </a:lnTo>
                  <a:lnTo>
                    <a:pt x="2695" y="3765"/>
                  </a:lnTo>
                  <a:lnTo>
                    <a:pt x="3506" y="3765"/>
                  </a:lnTo>
                  <a:lnTo>
                    <a:pt x="3506" y="3114"/>
                  </a:lnTo>
                  <a:lnTo>
                    <a:pt x="4015" y="31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Объект 3">
            <a:extLst>
              <a:ext uri="{FF2B5EF4-FFF2-40B4-BE49-F238E27FC236}">
                <a16:creationId xmlns:a16="http://schemas.microsoft.com/office/drawing/2014/main" id="{41AABA6C-60BA-1D4F-D767-B2783B025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" y="2219788"/>
            <a:ext cx="4516851" cy="2454904"/>
          </a:xfrm>
          <a:prstGeom prst="rect">
            <a:avLst/>
          </a:prstGeom>
        </p:spPr>
      </p:pic>
      <p:sp>
        <p:nvSpPr>
          <p:cNvPr id="4" name="Google Shape;41;p5">
            <a:extLst>
              <a:ext uri="{FF2B5EF4-FFF2-40B4-BE49-F238E27FC236}">
                <a16:creationId xmlns:a16="http://schemas.microsoft.com/office/drawing/2014/main" id="{04087BA4-C838-3796-A921-CC00C81DDAA3}"/>
              </a:ext>
            </a:extLst>
          </p:cNvPr>
          <p:cNvSpPr/>
          <p:nvPr/>
        </p:nvSpPr>
        <p:spPr>
          <a:xfrm>
            <a:off x="5052478" y="3569975"/>
            <a:ext cx="5371040" cy="2068243"/>
          </a:xfrm>
          <a:custGeom>
            <a:avLst/>
            <a:gdLst/>
            <a:ahLst/>
            <a:cxnLst/>
            <a:rect l="l" t="t" r="r" b="b"/>
            <a:pathLst>
              <a:path w="22438" h="10483" extrusionOk="0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48;p5">
            <a:extLst>
              <a:ext uri="{FF2B5EF4-FFF2-40B4-BE49-F238E27FC236}">
                <a16:creationId xmlns:a16="http://schemas.microsoft.com/office/drawing/2014/main" id="{E339D17B-48F3-607B-9EB3-6E4CA5B82DE2}"/>
              </a:ext>
            </a:extLst>
          </p:cNvPr>
          <p:cNvGrpSpPr/>
          <p:nvPr/>
        </p:nvGrpSpPr>
        <p:grpSpPr>
          <a:xfrm>
            <a:off x="6635180" y="3519093"/>
            <a:ext cx="2455746" cy="1624395"/>
            <a:chOff x="6635180" y="3519093"/>
            <a:chExt cx="2455746" cy="1624395"/>
          </a:xfrm>
        </p:grpSpPr>
        <p:sp>
          <p:nvSpPr>
            <p:cNvPr id="6" name="Google Shape;49;p5">
              <a:extLst>
                <a:ext uri="{FF2B5EF4-FFF2-40B4-BE49-F238E27FC236}">
                  <a16:creationId xmlns:a16="http://schemas.microsoft.com/office/drawing/2014/main" id="{ED0DB9F7-C508-A4F4-6A16-EA2EAB77D2F9}"/>
                </a:ext>
              </a:extLst>
            </p:cNvPr>
            <p:cNvSpPr/>
            <p:nvPr/>
          </p:nvSpPr>
          <p:spPr>
            <a:xfrm>
              <a:off x="8430903" y="394399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0;p5">
              <a:extLst>
                <a:ext uri="{FF2B5EF4-FFF2-40B4-BE49-F238E27FC236}">
                  <a16:creationId xmlns:a16="http://schemas.microsoft.com/office/drawing/2014/main" id="{D5B2BE3E-9CEB-B6B8-A736-1A0F37140609}"/>
                </a:ext>
              </a:extLst>
            </p:cNvPr>
            <p:cNvSpPr/>
            <p:nvPr/>
          </p:nvSpPr>
          <p:spPr>
            <a:xfrm>
              <a:off x="8622155" y="35190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;p5">
              <a:extLst>
                <a:ext uri="{FF2B5EF4-FFF2-40B4-BE49-F238E27FC236}">
                  <a16:creationId xmlns:a16="http://schemas.microsoft.com/office/drawing/2014/main" id="{AD9B9BFB-C9DF-2294-92A3-EF700312ACC9}"/>
                </a:ext>
              </a:extLst>
            </p:cNvPr>
            <p:cNvSpPr/>
            <p:nvPr/>
          </p:nvSpPr>
          <p:spPr>
            <a:xfrm>
              <a:off x="6635180" y="46746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;p5">
              <a:extLst>
                <a:ext uri="{FF2B5EF4-FFF2-40B4-BE49-F238E27FC236}">
                  <a16:creationId xmlns:a16="http://schemas.microsoft.com/office/drawing/2014/main" id="{8DB99DE3-43B3-3735-BE7E-F49DF5E07681}"/>
                </a:ext>
              </a:extLst>
            </p:cNvPr>
            <p:cNvSpPr/>
            <p:nvPr/>
          </p:nvSpPr>
          <p:spPr>
            <a:xfrm>
              <a:off x="8185647" y="4789915"/>
              <a:ext cx="238346" cy="238372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F03B7A-6658-5A64-9B62-D99A02DE22E2}"/>
              </a:ext>
            </a:extLst>
          </p:cNvPr>
          <p:cNvSpPr txBox="1"/>
          <p:nvPr/>
        </p:nvSpPr>
        <p:spPr>
          <a:xfrm>
            <a:off x="1111062" y="1083362"/>
            <a:ext cx="11788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Montserrat" pitchFamily="2" charset="0"/>
              </a:rPr>
              <a:t>Соответствие ФГОС, развитие навыков, 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Montserrat" pitchFamily="2" charset="0"/>
              </a:rPr>
              <a:t>легкая интеграция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0"/>
              </a:rPr>
              <a:t>, </a:t>
            </a:r>
            <a:r>
              <a:rPr lang="ru-RU" sz="2400" b="1" dirty="0">
                <a:solidFill>
                  <a:schemeClr val="accent1"/>
                </a:solidFill>
                <a:latin typeface="Montserrat" pitchFamily="2" charset="0"/>
              </a:rPr>
              <a:t>доступность для школ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0"/>
              </a:rPr>
              <a:t>. </a:t>
            </a:r>
            <a:endParaRPr lang="ru-RU" sz="24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2CEC3B-0640-E36D-6BB1-8BBC95D0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046" y="3361398"/>
            <a:ext cx="1165187" cy="1165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4;p13">
            <a:extLst>
              <a:ext uri="{FF2B5EF4-FFF2-40B4-BE49-F238E27FC236}">
                <a16:creationId xmlns:a16="http://schemas.microsoft.com/office/drawing/2014/main" id="{31483C3E-AAE1-D0A6-CDD7-93CD88AED997}"/>
              </a:ext>
            </a:extLst>
          </p:cNvPr>
          <p:cNvSpPr/>
          <p:nvPr/>
        </p:nvSpPr>
        <p:spPr>
          <a:xfrm>
            <a:off x="3650803" y="3866964"/>
            <a:ext cx="5728043" cy="3491380"/>
          </a:xfrm>
          <a:custGeom>
            <a:avLst/>
            <a:gdLst/>
            <a:ahLst/>
            <a:cxnLst/>
            <a:rect l="l" t="t" r="r" b="b"/>
            <a:pathLst>
              <a:path w="31849" h="19413" extrusionOk="0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70196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31;p13">
            <a:extLst>
              <a:ext uri="{FF2B5EF4-FFF2-40B4-BE49-F238E27FC236}">
                <a16:creationId xmlns:a16="http://schemas.microsoft.com/office/drawing/2014/main" id="{6DB492ED-F0C0-1C46-2D3B-D71DE253253B}"/>
              </a:ext>
            </a:extLst>
          </p:cNvPr>
          <p:cNvGrpSpPr/>
          <p:nvPr/>
        </p:nvGrpSpPr>
        <p:grpSpPr>
          <a:xfrm>
            <a:off x="7524578" y="2640103"/>
            <a:ext cx="1523397" cy="2294040"/>
            <a:chOff x="7524578" y="2640103"/>
            <a:chExt cx="1523397" cy="2294040"/>
          </a:xfrm>
        </p:grpSpPr>
        <p:sp>
          <p:nvSpPr>
            <p:cNvPr id="16" name="Google Shape;132;p13">
              <a:extLst>
                <a:ext uri="{FF2B5EF4-FFF2-40B4-BE49-F238E27FC236}">
                  <a16:creationId xmlns:a16="http://schemas.microsoft.com/office/drawing/2014/main" id="{59B779CE-87EB-D96A-EBAD-0C99582EDC92}"/>
                </a:ext>
              </a:extLst>
            </p:cNvPr>
            <p:cNvSpPr/>
            <p:nvPr/>
          </p:nvSpPr>
          <p:spPr>
            <a:xfrm>
              <a:off x="7524578" y="4274042"/>
              <a:ext cx="660023" cy="660100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;p13">
              <a:extLst>
                <a:ext uri="{FF2B5EF4-FFF2-40B4-BE49-F238E27FC236}">
                  <a16:creationId xmlns:a16="http://schemas.microsoft.com/office/drawing/2014/main" id="{C0CBE613-50AF-4C5B-26EF-F48459E3F6CF}"/>
                </a:ext>
              </a:extLst>
            </p:cNvPr>
            <p:cNvSpPr/>
            <p:nvPr/>
          </p:nvSpPr>
          <p:spPr>
            <a:xfrm>
              <a:off x="8430905" y="4253568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4;p13">
              <a:extLst>
                <a:ext uri="{FF2B5EF4-FFF2-40B4-BE49-F238E27FC236}">
                  <a16:creationId xmlns:a16="http://schemas.microsoft.com/office/drawing/2014/main" id="{8EC0122B-9AD5-36D2-6267-9AEF4D9E08F2}"/>
                </a:ext>
              </a:extLst>
            </p:cNvPr>
            <p:cNvSpPr/>
            <p:nvPr/>
          </p:nvSpPr>
          <p:spPr>
            <a:xfrm>
              <a:off x="8478061" y="2640103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;p13">
              <a:extLst>
                <a:ext uri="{FF2B5EF4-FFF2-40B4-BE49-F238E27FC236}">
                  <a16:creationId xmlns:a16="http://schemas.microsoft.com/office/drawing/2014/main" id="{0BD5A271-C958-6706-7416-9A29DDECAE87}"/>
                </a:ext>
              </a:extLst>
            </p:cNvPr>
            <p:cNvSpPr/>
            <p:nvPr/>
          </p:nvSpPr>
          <p:spPr>
            <a:xfrm>
              <a:off x="8151036" y="3776403"/>
              <a:ext cx="327012" cy="327044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;p13">
              <a:extLst>
                <a:ext uri="{FF2B5EF4-FFF2-40B4-BE49-F238E27FC236}">
                  <a16:creationId xmlns:a16="http://schemas.microsoft.com/office/drawing/2014/main" id="{1DE368F6-2CB7-AE38-EDAC-33D69D5EE76F}"/>
                </a:ext>
              </a:extLst>
            </p:cNvPr>
            <p:cNvSpPr/>
            <p:nvPr/>
          </p:nvSpPr>
          <p:spPr>
            <a:xfrm>
              <a:off x="8579205" y="3307593"/>
              <a:ext cx="468769" cy="468795"/>
            </a:xfrm>
            <a:custGeom>
              <a:avLst/>
              <a:gdLst/>
              <a:ahLst/>
              <a:cxnLst/>
              <a:rect l="l" t="t" r="r" b="b"/>
              <a:pathLst>
                <a:path w="4809" h="4810" extrusionOk="0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1"/>
          <p:cNvSpPr txBox="1">
            <a:spLocks noGrp="1"/>
          </p:cNvSpPr>
          <p:nvPr>
            <p:ph type="title"/>
          </p:nvPr>
        </p:nvSpPr>
        <p:spPr>
          <a:xfrm>
            <a:off x="1453415" y="75877"/>
            <a:ext cx="6595200" cy="266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Montserrat" pitchFamily="2" charset="0"/>
              </a:rPr>
              <a:t>Решение уже внедрено в 150 школах по всей стране.</a:t>
            </a:r>
            <a:endParaRPr b="1" dirty="0">
              <a:solidFill>
                <a:schemeClr val="accent1"/>
              </a:solidFill>
              <a:latin typeface="Montserrat" pitchFamily="2" charset="0"/>
            </a:endParaRPr>
          </a:p>
        </p:txBody>
      </p:sp>
      <p:pic>
        <p:nvPicPr>
          <p:cNvPr id="2" name="Picture 4" descr="https://itzk.ru/assets/images/hglwgnxotg0-1273x949-800x596.jpg">
            <a:extLst>
              <a:ext uri="{FF2B5EF4-FFF2-40B4-BE49-F238E27FC236}">
                <a16:creationId xmlns:a16="http://schemas.microsoft.com/office/drawing/2014/main" id="{482047BC-A4AC-91F8-8F0E-71FBE5FB9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" y="1393325"/>
            <a:ext cx="2526037" cy="19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tzk.ru/assets/images/whatsapp-image-2024-02-22-at-09.49.08-1-1152x864.png">
            <a:extLst>
              <a:ext uri="{FF2B5EF4-FFF2-40B4-BE49-F238E27FC236}">
                <a16:creationId xmlns:a16="http://schemas.microsoft.com/office/drawing/2014/main" id="{FA74D205-48D3-80CB-650B-7B53E180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81" y="1395317"/>
            <a:ext cx="2574040" cy="19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12BB51-2352-56F7-B2B2-EA3A00D42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98" y="1194574"/>
            <a:ext cx="3650004" cy="2111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9FFED-89F5-C76C-7BEF-5D8F6F1415C0}"/>
              </a:ext>
            </a:extLst>
          </p:cNvPr>
          <p:cNvSpPr txBox="1"/>
          <p:nvPr/>
        </p:nvSpPr>
        <p:spPr>
          <a:xfrm>
            <a:off x="2746998" y="3451466"/>
            <a:ext cx="365000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Montserrat" pitchFamily="2" charset="0"/>
              </a:rPr>
              <a:t>Детский лагерь «</a:t>
            </a:r>
            <a:r>
              <a:rPr lang="ru-RU" sz="1800" b="1" dirty="0" err="1">
                <a:solidFill>
                  <a:schemeClr val="tx1"/>
                </a:solidFill>
                <a:latin typeface="Montserrat" pitchFamily="2" charset="0"/>
              </a:rPr>
              <a:t>Адымнар</a:t>
            </a:r>
            <a:r>
              <a:rPr lang="ru-RU" sz="1800" b="1" dirty="0">
                <a:solidFill>
                  <a:schemeClr val="tx1"/>
                </a:solidFill>
                <a:latin typeface="Montserrat" pitchFamily="2" charset="0"/>
              </a:rPr>
              <a:t>»</a:t>
            </a:r>
          </a:p>
          <a:p>
            <a:r>
              <a:rPr lang="ru-RU" sz="1800" b="1" dirty="0">
                <a:solidFill>
                  <a:schemeClr val="tx1"/>
                </a:solidFill>
                <a:latin typeface="Montserrat" pitchFamily="2" charset="0"/>
              </a:rPr>
              <a:t>г. Казань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F1EA2-961C-D69F-7364-CD1C1B966CF4}"/>
              </a:ext>
            </a:extLst>
          </p:cNvPr>
          <p:cNvSpPr txBox="1"/>
          <p:nvPr/>
        </p:nvSpPr>
        <p:spPr>
          <a:xfrm>
            <a:off x="103138" y="3451466"/>
            <a:ext cx="2526037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Montserrat" pitchFamily="2" charset="0"/>
              </a:rPr>
              <a:t>Областной технологический лицей имени В. И. Долгих</a:t>
            </a:r>
          </a:p>
          <a:p>
            <a:r>
              <a:rPr lang="ru-RU" sz="1200" b="1" dirty="0">
                <a:solidFill>
                  <a:schemeClr val="tx1"/>
                </a:solidFill>
                <a:latin typeface="Montserrat" pitchFamily="2" charset="0"/>
              </a:rPr>
              <a:t>Г. Москва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4E7B5-8180-6AEA-35BD-54019B55ABC1}"/>
              </a:ext>
            </a:extLst>
          </p:cNvPr>
          <p:cNvSpPr txBox="1"/>
          <p:nvPr/>
        </p:nvSpPr>
        <p:spPr>
          <a:xfrm>
            <a:off x="6493981" y="3451466"/>
            <a:ext cx="257404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Montserrat" pitchFamily="2" charset="0"/>
              </a:rPr>
              <a:t>МБОУ "</a:t>
            </a:r>
            <a:r>
              <a:rPr lang="ru-RU" sz="1200" b="1" dirty="0" err="1">
                <a:solidFill>
                  <a:schemeClr val="tx1"/>
                </a:solidFill>
                <a:latin typeface="Montserrat" pitchFamily="2" charset="0"/>
              </a:rPr>
              <a:t>Полазненская</a:t>
            </a:r>
            <a:r>
              <a:rPr lang="ru-RU" sz="1200" b="1" dirty="0">
                <a:solidFill>
                  <a:schemeClr val="tx1"/>
                </a:solidFill>
                <a:latin typeface="Montserrat" pitchFamily="2" charset="0"/>
              </a:rPr>
              <a:t> СОШ № 1»</a:t>
            </a:r>
          </a:p>
          <a:p>
            <a:r>
              <a:rPr lang="ru-RU" sz="1200" b="1" dirty="0" err="1">
                <a:solidFill>
                  <a:schemeClr val="tx1"/>
                </a:solidFill>
                <a:latin typeface="Montserrat" pitchFamily="2" charset="0"/>
              </a:rPr>
              <a:t>Г.Добрянка</a:t>
            </a:r>
            <a:endParaRPr lang="ru-RU" sz="12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C1D82E-2F98-2293-6AC8-FCF5E761E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54" y="3541990"/>
            <a:ext cx="833802" cy="71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2;p42">
            <a:extLst>
              <a:ext uri="{FF2B5EF4-FFF2-40B4-BE49-F238E27FC236}">
                <a16:creationId xmlns:a16="http://schemas.microsoft.com/office/drawing/2014/main" id="{59666243-1192-7959-D042-2A359B167BAD}"/>
              </a:ext>
            </a:extLst>
          </p:cNvPr>
          <p:cNvSpPr txBox="1"/>
          <p:nvPr/>
        </p:nvSpPr>
        <p:spPr>
          <a:xfrm>
            <a:off x="4444810" y="3978143"/>
            <a:ext cx="940215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2027</a:t>
            </a:r>
          </a:p>
        </p:txBody>
      </p:sp>
      <p:sp>
        <p:nvSpPr>
          <p:cNvPr id="653" name="Google Shape;653;p42"/>
          <p:cNvSpPr txBox="1">
            <a:spLocks noGrp="1"/>
          </p:cNvSpPr>
          <p:nvPr>
            <p:ph type="title"/>
          </p:nvPr>
        </p:nvSpPr>
        <p:spPr>
          <a:xfrm>
            <a:off x="715389" y="1899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Montserrat" pitchFamily="2" charset="0"/>
              </a:rPr>
              <a:t>Дорожная карта развития образовательной платформы </a:t>
            </a:r>
            <a:endParaRPr b="1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660" name="Google Shape;660;p42"/>
          <p:cNvSpPr txBox="1"/>
          <p:nvPr/>
        </p:nvSpPr>
        <p:spPr>
          <a:xfrm>
            <a:off x="1292634" y="1826736"/>
            <a:ext cx="1796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ЗАПУСК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ПРОЕКТА</a:t>
            </a:r>
          </a:p>
        </p:txBody>
      </p:sp>
      <p:sp>
        <p:nvSpPr>
          <p:cNvPr id="662" name="Google Shape;662;p42"/>
          <p:cNvSpPr txBox="1"/>
          <p:nvPr/>
        </p:nvSpPr>
        <p:spPr>
          <a:xfrm>
            <a:off x="3427355" y="1716422"/>
            <a:ext cx="843494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2022</a:t>
            </a:r>
          </a:p>
        </p:txBody>
      </p:sp>
      <p:sp>
        <p:nvSpPr>
          <p:cNvPr id="664" name="Google Shape;664;p42"/>
          <p:cNvSpPr txBox="1"/>
          <p:nvPr/>
        </p:nvSpPr>
        <p:spPr>
          <a:xfrm>
            <a:off x="459901" y="4106499"/>
            <a:ext cx="2735888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ИНТЕГРАЦИЯ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В 150 ШКОЛ</a:t>
            </a:r>
            <a:endParaRPr sz="2000" b="1" dirty="0">
              <a:solidFill>
                <a:schemeClr val="accent1"/>
              </a:solidFill>
              <a:latin typeface="Montserrat" pitchFamily="2" charset="0"/>
              <a:ea typeface="Trispace"/>
              <a:cs typeface="Trispace"/>
              <a:sym typeface="Trispace"/>
            </a:endParaRPr>
          </a:p>
        </p:txBody>
      </p:sp>
      <p:sp>
        <p:nvSpPr>
          <p:cNvPr id="666" name="Google Shape;666;p42"/>
          <p:cNvSpPr txBox="1"/>
          <p:nvPr/>
        </p:nvSpPr>
        <p:spPr>
          <a:xfrm flipH="1">
            <a:off x="5776450" y="1676424"/>
            <a:ext cx="1796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accent1"/>
              </a:solidFill>
              <a:latin typeface="Montserrat" pitchFamily="2" charset="0"/>
              <a:ea typeface="Trispace"/>
              <a:cs typeface="Trispace"/>
              <a:sym typeface="Trispace"/>
            </a:endParaRPr>
          </a:p>
        </p:txBody>
      </p:sp>
      <p:sp>
        <p:nvSpPr>
          <p:cNvPr id="668" name="Google Shape;668;p42"/>
          <p:cNvSpPr txBox="1"/>
          <p:nvPr/>
        </p:nvSpPr>
        <p:spPr>
          <a:xfrm flipH="1">
            <a:off x="5563891" y="1824672"/>
            <a:ext cx="2285246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ВНЕДРЕНИЕ МОДУЛЯ ИИ</a:t>
            </a:r>
            <a:endParaRPr sz="2000" b="1" dirty="0">
              <a:solidFill>
                <a:schemeClr val="accent1"/>
              </a:solidFill>
              <a:latin typeface="Montserrat" pitchFamily="2" charset="0"/>
              <a:ea typeface="Trispace"/>
              <a:cs typeface="Trispace"/>
              <a:sym typeface="Trispace"/>
            </a:endParaRPr>
          </a:p>
        </p:txBody>
      </p:sp>
      <p:sp>
        <p:nvSpPr>
          <p:cNvPr id="670" name="Google Shape;670;p42"/>
          <p:cNvSpPr txBox="1"/>
          <p:nvPr/>
        </p:nvSpPr>
        <p:spPr>
          <a:xfrm flipH="1">
            <a:off x="5776450" y="3948021"/>
            <a:ext cx="1796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accent1"/>
              </a:solidFill>
              <a:latin typeface="Montserrat" pitchFamily="2" charset="0"/>
              <a:ea typeface="Trispace"/>
              <a:cs typeface="Trispace"/>
              <a:sym typeface="Trispace"/>
            </a:endParaRPr>
          </a:p>
        </p:txBody>
      </p:sp>
      <p:sp>
        <p:nvSpPr>
          <p:cNvPr id="677" name="Google Shape;677;p42"/>
          <p:cNvSpPr/>
          <p:nvPr/>
        </p:nvSpPr>
        <p:spPr>
          <a:xfrm>
            <a:off x="4541355" y="3753442"/>
            <a:ext cx="797619" cy="795358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62;p42">
            <a:extLst>
              <a:ext uri="{FF2B5EF4-FFF2-40B4-BE49-F238E27FC236}">
                <a16:creationId xmlns:a16="http://schemas.microsoft.com/office/drawing/2014/main" id="{D58B7FCD-4E6E-A66D-05C3-5DEC8D871E6C}"/>
              </a:ext>
            </a:extLst>
          </p:cNvPr>
          <p:cNvSpPr txBox="1"/>
          <p:nvPr/>
        </p:nvSpPr>
        <p:spPr>
          <a:xfrm>
            <a:off x="3427355" y="2817779"/>
            <a:ext cx="843494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2023</a:t>
            </a:r>
          </a:p>
        </p:txBody>
      </p:sp>
      <p:sp>
        <p:nvSpPr>
          <p:cNvPr id="4" name="Google Shape;662;p42">
            <a:extLst>
              <a:ext uri="{FF2B5EF4-FFF2-40B4-BE49-F238E27FC236}">
                <a16:creationId xmlns:a16="http://schemas.microsoft.com/office/drawing/2014/main" id="{6127C20C-EA80-E431-6C96-734F4ACABA00}"/>
              </a:ext>
            </a:extLst>
          </p:cNvPr>
          <p:cNvSpPr txBox="1"/>
          <p:nvPr/>
        </p:nvSpPr>
        <p:spPr>
          <a:xfrm>
            <a:off x="3350192" y="3985815"/>
            <a:ext cx="940215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2024</a:t>
            </a:r>
          </a:p>
        </p:txBody>
      </p:sp>
      <p:sp>
        <p:nvSpPr>
          <p:cNvPr id="6" name="Google Shape;662;p42">
            <a:extLst>
              <a:ext uri="{FF2B5EF4-FFF2-40B4-BE49-F238E27FC236}">
                <a16:creationId xmlns:a16="http://schemas.microsoft.com/office/drawing/2014/main" id="{9C8E1B47-0652-EE1B-4D13-CA44B730DBE8}"/>
              </a:ext>
            </a:extLst>
          </p:cNvPr>
          <p:cNvSpPr txBox="1"/>
          <p:nvPr/>
        </p:nvSpPr>
        <p:spPr>
          <a:xfrm>
            <a:off x="4454564" y="2813227"/>
            <a:ext cx="940215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2026</a:t>
            </a:r>
          </a:p>
        </p:txBody>
      </p:sp>
      <p:sp>
        <p:nvSpPr>
          <p:cNvPr id="7" name="Google Shape;662;p42">
            <a:extLst>
              <a:ext uri="{FF2B5EF4-FFF2-40B4-BE49-F238E27FC236}">
                <a16:creationId xmlns:a16="http://schemas.microsoft.com/office/drawing/2014/main" id="{ABB2EBBE-6C87-C1EF-1D8C-CBEA5D84C863}"/>
              </a:ext>
            </a:extLst>
          </p:cNvPr>
          <p:cNvSpPr txBox="1"/>
          <p:nvPr/>
        </p:nvSpPr>
        <p:spPr>
          <a:xfrm>
            <a:off x="4450556" y="1710793"/>
            <a:ext cx="940215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2025</a:t>
            </a:r>
          </a:p>
        </p:txBody>
      </p:sp>
      <p:sp>
        <p:nvSpPr>
          <p:cNvPr id="8" name="Google Shape;677;p42">
            <a:extLst>
              <a:ext uri="{FF2B5EF4-FFF2-40B4-BE49-F238E27FC236}">
                <a16:creationId xmlns:a16="http://schemas.microsoft.com/office/drawing/2014/main" id="{F679493C-6E23-563B-CC06-394B9EBA8C70}"/>
              </a:ext>
            </a:extLst>
          </p:cNvPr>
          <p:cNvSpPr/>
          <p:nvPr/>
        </p:nvSpPr>
        <p:spPr>
          <a:xfrm>
            <a:off x="4572000" y="2588063"/>
            <a:ext cx="797619" cy="795358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77;p42">
            <a:extLst>
              <a:ext uri="{FF2B5EF4-FFF2-40B4-BE49-F238E27FC236}">
                <a16:creationId xmlns:a16="http://schemas.microsoft.com/office/drawing/2014/main" id="{C31E5C2E-34E5-BFBF-9350-91A2E5F693A5}"/>
              </a:ext>
            </a:extLst>
          </p:cNvPr>
          <p:cNvSpPr/>
          <p:nvPr/>
        </p:nvSpPr>
        <p:spPr>
          <a:xfrm>
            <a:off x="4567389" y="1482121"/>
            <a:ext cx="797619" cy="795358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7;p42">
            <a:extLst>
              <a:ext uri="{FF2B5EF4-FFF2-40B4-BE49-F238E27FC236}">
                <a16:creationId xmlns:a16="http://schemas.microsoft.com/office/drawing/2014/main" id="{46FBDF76-B8A5-0982-A1A2-9C07D9B6349A}"/>
              </a:ext>
            </a:extLst>
          </p:cNvPr>
          <p:cNvSpPr/>
          <p:nvPr/>
        </p:nvSpPr>
        <p:spPr>
          <a:xfrm>
            <a:off x="3450292" y="1481845"/>
            <a:ext cx="797619" cy="795358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77;p42">
            <a:extLst>
              <a:ext uri="{FF2B5EF4-FFF2-40B4-BE49-F238E27FC236}">
                <a16:creationId xmlns:a16="http://schemas.microsoft.com/office/drawing/2014/main" id="{57305B0D-FC3D-F81B-7605-4F8E2C037848}"/>
              </a:ext>
            </a:extLst>
          </p:cNvPr>
          <p:cNvSpPr/>
          <p:nvPr/>
        </p:nvSpPr>
        <p:spPr>
          <a:xfrm>
            <a:off x="3427355" y="2586243"/>
            <a:ext cx="797619" cy="795358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677;p42">
            <a:extLst>
              <a:ext uri="{FF2B5EF4-FFF2-40B4-BE49-F238E27FC236}">
                <a16:creationId xmlns:a16="http://schemas.microsoft.com/office/drawing/2014/main" id="{212061A3-DF0D-1F35-3C4D-2159C143B39A}"/>
              </a:ext>
            </a:extLst>
          </p:cNvPr>
          <p:cNvSpPr/>
          <p:nvPr/>
        </p:nvSpPr>
        <p:spPr>
          <a:xfrm>
            <a:off x="3450292" y="3753442"/>
            <a:ext cx="797619" cy="795358"/>
          </a:xfrm>
          <a:prstGeom prst="ellipse">
            <a:avLst/>
          </a:prstGeom>
          <a:gradFill>
            <a:gsLst>
              <a:gs pos="0">
                <a:srgbClr val="8134EC">
                  <a:alpha val="50196"/>
                  <a:alpha val="49380"/>
                </a:srgbClr>
              </a:gs>
              <a:gs pos="77000">
                <a:srgbClr val="FFFFFF">
                  <a:alpha val="0"/>
                  <a:alpha val="49380"/>
                </a:srgbClr>
              </a:gs>
              <a:gs pos="100000">
                <a:srgbClr val="FFFFFF">
                  <a:alpha val="0"/>
                  <a:alpha val="493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64;p42">
            <a:extLst>
              <a:ext uri="{FF2B5EF4-FFF2-40B4-BE49-F238E27FC236}">
                <a16:creationId xmlns:a16="http://schemas.microsoft.com/office/drawing/2014/main" id="{B8A1AAE2-FA3B-18F2-CAA1-D1CA13DADA00}"/>
              </a:ext>
            </a:extLst>
          </p:cNvPr>
          <p:cNvSpPr txBox="1"/>
          <p:nvPr/>
        </p:nvSpPr>
        <p:spPr>
          <a:xfrm>
            <a:off x="1130897" y="2968976"/>
            <a:ext cx="20439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ПЕРВЫЕ ПРОДАЖИ</a:t>
            </a:r>
            <a:endParaRPr sz="2000" b="1" dirty="0">
              <a:solidFill>
                <a:schemeClr val="accent1"/>
              </a:solidFill>
              <a:latin typeface="Montserrat" pitchFamily="2" charset="0"/>
              <a:ea typeface="Trispace"/>
              <a:cs typeface="Trispace"/>
              <a:sym typeface="Trispace"/>
            </a:endParaRPr>
          </a:p>
        </p:txBody>
      </p:sp>
      <p:sp>
        <p:nvSpPr>
          <p:cNvPr id="15" name="Google Shape;668;p42">
            <a:extLst>
              <a:ext uri="{FF2B5EF4-FFF2-40B4-BE49-F238E27FC236}">
                <a16:creationId xmlns:a16="http://schemas.microsoft.com/office/drawing/2014/main" id="{AAA090AB-FB60-BE50-9730-9BCAABE83CC6}"/>
              </a:ext>
            </a:extLst>
          </p:cNvPr>
          <p:cNvSpPr txBox="1"/>
          <p:nvPr/>
        </p:nvSpPr>
        <p:spPr>
          <a:xfrm flipH="1">
            <a:off x="5598184" y="2997897"/>
            <a:ext cx="3368015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ВНЕДРЕНИЕ В ШКОЛЫ ТАТАРСТАНА</a:t>
            </a:r>
            <a:endParaRPr sz="2000" b="1" dirty="0">
              <a:solidFill>
                <a:schemeClr val="accent1"/>
              </a:solidFill>
              <a:latin typeface="Montserrat" pitchFamily="2" charset="0"/>
              <a:ea typeface="Trispace"/>
              <a:cs typeface="Trispace"/>
              <a:sym typeface="Trispace"/>
            </a:endParaRPr>
          </a:p>
        </p:txBody>
      </p:sp>
      <p:sp>
        <p:nvSpPr>
          <p:cNvPr id="16" name="Google Shape;668;p42">
            <a:extLst>
              <a:ext uri="{FF2B5EF4-FFF2-40B4-BE49-F238E27FC236}">
                <a16:creationId xmlns:a16="http://schemas.microsoft.com/office/drawing/2014/main" id="{494E2D81-CD60-234A-3C04-3291173CAE3E}"/>
              </a:ext>
            </a:extLst>
          </p:cNvPr>
          <p:cNvSpPr txBox="1"/>
          <p:nvPr/>
        </p:nvSpPr>
        <p:spPr>
          <a:xfrm flipH="1">
            <a:off x="5588450" y="4112075"/>
            <a:ext cx="3136449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chemeClr val="accent1"/>
                </a:solidFill>
                <a:latin typeface="Montserrat" pitchFamily="2" charset="0"/>
                <a:ea typeface="Trispace"/>
                <a:cs typeface="Trispace"/>
                <a:sym typeface="Trispace"/>
              </a:rPr>
              <a:t>ПЕРЕДАЧА ОПЫТА ДРУГИМ РЕГИОНАМ </a:t>
            </a:r>
          </a:p>
        </p:txBody>
      </p:sp>
      <p:grpSp>
        <p:nvGrpSpPr>
          <p:cNvPr id="17" name="Google Shape;1103;p49">
            <a:extLst>
              <a:ext uri="{FF2B5EF4-FFF2-40B4-BE49-F238E27FC236}">
                <a16:creationId xmlns:a16="http://schemas.microsoft.com/office/drawing/2014/main" id="{DA3312FB-D612-8421-D361-B9205EBAAC86}"/>
              </a:ext>
            </a:extLst>
          </p:cNvPr>
          <p:cNvGrpSpPr/>
          <p:nvPr/>
        </p:nvGrpSpPr>
        <p:grpSpPr>
          <a:xfrm>
            <a:off x="7641563" y="1580941"/>
            <a:ext cx="483736" cy="487461"/>
            <a:chOff x="1118194" y="3337276"/>
            <a:chExt cx="483736" cy="487461"/>
          </a:xfrm>
        </p:grpSpPr>
        <p:sp>
          <p:nvSpPr>
            <p:cNvPr id="18" name="Google Shape;1104;p49">
              <a:extLst>
                <a:ext uri="{FF2B5EF4-FFF2-40B4-BE49-F238E27FC236}">
                  <a16:creationId xmlns:a16="http://schemas.microsoft.com/office/drawing/2014/main" id="{AF823A26-01CF-CEBA-3E6D-B64FB218DC4C}"/>
                </a:ext>
              </a:extLst>
            </p:cNvPr>
            <p:cNvSpPr/>
            <p:nvPr/>
          </p:nvSpPr>
          <p:spPr>
            <a:xfrm>
              <a:off x="1245918" y="3466909"/>
              <a:ext cx="228183" cy="229144"/>
            </a:xfrm>
            <a:custGeom>
              <a:avLst/>
              <a:gdLst/>
              <a:ahLst/>
              <a:cxnLst/>
              <a:rect l="l" t="t" r="r" b="b"/>
              <a:pathLst>
                <a:path w="2151" h="2160" extrusionOk="0">
                  <a:moveTo>
                    <a:pt x="1749" y="1615"/>
                  </a:moveTo>
                  <a:lnTo>
                    <a:pt x="1482" y="1615"/>
                  </a:lnTo>
                  <a:lnTo>
                    <a:pt x="1482" y="536"/>
                  </a:lnTo>
                  <a:lnTo>
                    <a:pt x="1749" y="536"/>
                  </a:lnTo>
                  <a:close/>
                  <a:moveTo>
                    <a:pt x="1214" y="1615"/>
                  </a:moveTo>
                  <a:lnTo>
                    <a:pt x="937" y="1615"/>
                  </a:lnTo>
                  <a:lnTo>
                    <a:pt x="937" y="1348"/>
                  </a:lnTo>
                  <a:lnTo>
                    <a:pt x="670" y="1348"/>
                  </a:lnTo>
                  <a:lnTo>
                    <a:pt x="670" y="1615"/>
                  </a:lnTo>
                  <a:lnTo>
                    <a:pt x="402" y="1615"/>
                  </a:lnTo>
                  <a:lnTo>
                    <a:pt x="402" y="536"/>
                  </a:lnTo>
                  <a:lnTo>
                    <a:pt x="1214" y="536"/>
                  </a:lnTo>
                  <a:close/>
                  <a:moveTo>
                    <a:pt x="1071" y="1"/>
                  </a:moveTo>
                  <a:cubicBezTo>
                    <a:pt x="482" y="1"/>
                    <a:pt x="1" y="491"/>
                    <a:pt x="1" y="1080"/>
                  </a:cubicBezTo>
                  <a:cubicBezTo>
                    <a:pt x="1" y="1678"/>
                    <a:pt x="482" y="2159"/>
                    <a:pt x="1071" y="2159"/>
                  </a:cubicBezTo>
                  <a:cubicBezTo>
                    <a:pt x="1669" y="2159"/>
                    <a:pt x="2151" y="1678"/>
                    <a:pt x="2151" y="1080"/>
                  </a:cubicBezTo>
                  <a:cubicBezTo>
                    <a:pt x="2151" y="491"/>
                    <a:pt x="1669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05;p49">
              <a:extLst>
                <a:ext uri="{FF2B5EF4-FFF2-40B4-BE49-F238E27FC236}">
                  <a16:creationId xmlns:a16="http://schemas.microsoft.com/office/drawing/2014/main" id="{79F50736-BB4D-2F11-424F-BD238DB5D57E}"/>
                </a:ext>
              </a:extLst>
            </p:cNvPr>
            <p:cNvSpPr/>
            <p:nvPr/>
          </p:nvSpPr>
          <p:spPr>
            <a:xfrm>
              <a:off x="1316888" y="3553049"/>
              <a:ext cx="28536" cy="28431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" y="0"/>
                  </a:moveTo>
                  <a:lnTo>
                    <a:pt x="268" y="0"/>
                  </a:lnTo>
                  <a:lnTo>
                    <a:pt x="268" y="268"/>
                  </a:lnTo>
                  <a:lnTo>
                    <a:pt x="1" y="26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06;p49">
              <a:extLst>
                <a:ext uri="{FF2B5EF4-FFF2-40B4-BE49-F238E27FC236}">
                  <a16:creationId xmlns:a16="http://schemas.microsoft.com/office/drawing/2014/main" id="{F82FF4AE-4085-B9A7-17A1-214E4F54E02B}"/>
                </a:ext>
              </a:extLst>
            </p:cNvPr>
            <p:cNvSpPr/>
            <p:nvPr/>
          </p:nvSpPr>
          <p:spPr>
            <a:xfrm>
              <a:off x="1118194" y="3337276"/>
              <a:ext cx="483736" cy="487461"/>
            </a:xfrm>
            <a:custGeom>
              <a:avLst/>
              <a:gdLst/>
              <a:ahLst/>
              <a:cxnLst/>
              <a:rect l="l" t="t" r="r" b="b"/>
              <a:pathLst>
                <a:path w="4560" h="4595" extrusionOk="0">
                  <a:moveTo>
                    <a:pt x="3622" y="2302"/>
                  </a:moveTo>
                  <a:cubicBezTo>
                    <a:pt x="3622" y="3042"/>
                    <a:pt x="3025" y="3649"/>
                    <a:pt x="2275" y="3649"/>
                  </a:cubicBezTo>
                  <a:cubicBezTo>
                    <a:pt x="1535" y="3649"/>
                    <a:pt x="937" y="3042"/>
                    <a:pt x="937" y="2302"/>
                  </a:cubicBezTo>
                  <a:cubicBezTo>
                    <a:pt x="937" y="1562"/>
                    <a:pt x="1535" y="955"/>
                    <a:pt x="2275" y="955"/>
                  </a:cubicBezTo>
                  <a:cubicBezTo>
                    <a:pt x="3025" y="955"/>
                    <a:pt x="3622" y="1562"/>
                    <a:pt x="3622" y="2302"/>
                  </a:cubicBezTo>
                  <a:close/>
                  <a:moveTo>
                    <a:pt x="4158" y="2302"/>
                  </a:moveTo>
                  <a:cubicBezTo>
                    <a:pt x="4158" y="2213"/>
                    <a:pt x="4158" y="2132"/>
                    <a:pt x="4149" y="2043"/>
                  </a:cubicBezTo>
                  <a:lnTo>
                    <a:pt x="4559" y="1651"/>
                  </a:lnTo>
                  <a:lnTo>
                    <a:pt x="3979" y="652"/>
                  </a:lnTo>
                  <a:lnTo>
                    <a:pt x="3435" y="812"/>
                  </a:lnTo>
                  <a:cubicBezTo>
                    <a:pt x="3292" y="705"/>
                    <a:pt x="3150" y="616"/>
                    <a:pt x="2989" y="553"/>
                  </a:cubicBezTo>
                  <a:lnTo>
                    <a:pt x="2855" y="0"/>
                  </a:lnTo>
                  <a:lnTo>
                    <a:pt x="1704" y="0"/>
                  </a:lnTo>
                  <a:lnTo>
                    <a:pt x="1562" y="553"/>
                  </a:lnTo>
                  <a:cubicBezTo>
                    <a:pt x="1410" y="616"/>
                    <a:pt x="1258" y="705"/>
                    <a:pt x="1124" y="812"/>
                  </a:cubicBezTo>
                  <a:lnTo>
                    <a:pt x="580" y="652"/>
                  </a:lnTo>
                  <a:lnTo>
                    <a:pt x="0" y="1651"/>
                  </a:lnTo>
                  <a:lnTo>
                    <a:pt x="411" y="2043"/>
                  </a:lnTo>
                  <a:cubicBezTo>
                    <a:pt x="402" y="2132"/>
                    <a:pt x="393" y="2213"/>
                    <a:pt x="393" y="2302"/>
                  </a:cubicBezTo>
                  <a:cubicBezTo>
                    <a:pt x="393" y="2382"/>
                    <a:pt x="402" y="2471"/>
                    <a:pt x="411" y="2552"/>
                  </a:cubicBezTo>
                  <a:lnTo>
                    <a:pt x="0" y="2944"/>
                  </a:lnTo>
                  <a:lnTo>
                    <a:pt x="580" y="3943"/>
                  </a:lnTo>
                  <a:lnTo>
                    <a:pt x="1124" y="3792"/>
                  </a:lnTo>
                  <a:cubicBezTo>
                    <a:pt x="1258" y="3890"/>
                    <a:pt x="1410" y="3979"/>
                    <a:pt x="1562" y="4042"/>
                  </a:cubicBezTo>
                  <a:lnTo>
                    <a:pt x="1704" y="4595"/>
                  </a:lnTo>
                  <a:lnTo>
                    <a:pt x="2855" y="4595"/>
                  </a:lnTo>
                  <a:lnTo>
                    <a:pt x="2989" y="4042"/>
                  </a:lnTo>
                  <a:cubicBezTo>
                    <a:pt x="3150" y="3979"/>
                    <a:pt x="3292" y="3890"/>
                    <a:pt x="3435" y="3792"/>
                  </a:cubicBezTo>
                  <a:lnTo>
                    <a:pt x="3979" y="3943"/>
                  </a:lnTo>
                  <a:lnTo>
                    <a:pt x="4559" y="2944"/>
                  </a:lnTo>
                  <a:lnTo>
                    <a:pt x="4149" y="2552"/>
                  </a:lnTo>
                  <a:cubicBezTo>
                    <a:pt x="4158" y="2471"/>
                    <a:pt x="4158" y="2382"/>
                    <a:pt x="4158" y="23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048;p49">
            <a:extLst>
              <a:ext uri="{FF2B5EF4-FFF2-40B4-BE49-F238E27FC236}">
                <a16:creationId xmlns:a16="http://schemas.microsoft.com/office/drawing/2014/main" id="{88861861-F1C0-6288-CF7E-2C1874ACECFF}"/>
              </a:ext>
            </a:extLst>
          </p:cNvPr>
          <p:cNvGrpSpPr/>
          <p:nvPr/>
        </p:nvGrpSpPr>
        <p:grpSpPr>
          <a:xfrm>
            <a:off x="838579" y="1612382"/>
            <a:ext cx="487449" cy="430700"/>
            <a:chOff x="2544378" y="2769412"/>
            <a:chExt cx="487449" cy="430700"/>
          </a:xfrm>
        </p:grpSpPr>
        <p:sp>
          <p:nvSpPr>
            <p:cNvPr id="22" name="Google Shape;1049;p49">
              <a:extLst>
                <a:ext uri="{FF2B5EF4-FFF2-40B4-BE49-F238E27FC236}">
                  <a16:creationId xmlns:a16="http://schemas.microsoft.com/office/drawing/2014/main" id="{3B7E97F2-3EA7-8CF0-48F9-04F9162C5EDF}"/>
                </a:ext>
              </a:extLst>
            </p:cNvPr>
            <p:cNvSpPr/>
            <p:nvPr/>
          </p:nvSpPr>
          <p:spPr>
            <a:xfrm>
              <a:off x="2544378" y="2769412"/>
              <a:ext cx="487449" cy="287809"/>
            </a:xfrm>
            <a:custGeom>
              <a:avLst/>
              <a:gdLst/>
              <a:ahLst/>
              <a:cxnLst/>
              <a:rect l="l" t="t" r="r" b="b"/>
              <a:pathLst>
                <a:path w="4595" h="2713" extrusionOk="0">
                  <a:moveTo>
                    <a:pt x="3266" y="1910"/>
                  </a:moveTo>
                  <a:cubicBezTo>
                    <a:pt x="3328" y="1740"/>
                    <a:pt x="3489" y="1624"/>
                    <a:pt x="3676" y="1633"/>
                  </a:cubicBezTo>
                  <a:cubicBezTo>
                    <a:pt x="3881" y="1651"/>
                    <a:pt x="4042" y="1821"/>
                    <a:pt x="4051" y="2026"/>
                  </a:cubicBezTo>
                  <a:cubicBezTo>
                    <a:pt x="4059" y="2258"/>
                    <a:pt x="3881" y="2445"/>
                    <a:pt x="3649" y="2445"/>
                  </a:cubicBezTo>
                  <a:cubicBezTo>
                    <a:pt x="3471" y="2445"/>
                    <a:pt x="3328" y="2329"/>
                    <a:pt x="3266" y="2177"/>
                  </a:cubicBezTo>
                  <a:lnTo>
                    <a:pt x="2703" y="2177"/>
                  </a:lnTo>
                  <a:lnTo>
                    <a:pt x="2703" y="1633"/>
                  </a:lnTo>
                  <a:lnTo>
                    <a:pt x="1883" y="1633"/>
                  </a:lnTo>
                  <a:lnTo>
                    <a:pt x="1883" y="2177"/>
                  </a:lnTo>
                  <a:lnTo>
                    <a:pt x="1321" y="2177"/>
                  </a:lnTo>
                  <a:cubicBezTo>
                    <a:pt x="1267" y="2338"/>
                    <a:pt x="1107" y="2454"/>
                    <a:pt x="919" y="2445"/>
                  </a:cubicBezTo>
                  <a:cubicBezTo>
                    <a:pt x="714" y="2427"/>
                    <a:pt x="545" y="2267"/>
                    <a:pt x="536" y="2053"/>
                  </a:cubicBezTo>
                  <a:cubicBezTo>
                    <a:pt x="527" y="1830"/>
                    <a:pt x="714" y="1633"/>
                    <a:pt x="937" y="1633"/>
                  </a:cubicBezTo>
                  <a:cubicBezTo>
                    <a:pt x="1116" y="1633"/>
                    <a:pt x="1267" y="1749"/>
                    <a:pt x="1321" y="1910"/>
                  </a:cubicBezTo>
                  <a:lnTo>
                    <a:pt x="1615" y="1910"/>
                  </a:lnTo>
                  <a:lnTo>
                    <a:pt x="1615" y="1098"/>
                  </a:lnTo>
                  <a:lnTo>
                    <a:pt x="1321" y="1098"/>
                  </a:lnTo>
                  <a:cubicBezTo>
                    <a:pt x="1267" y="1259"/>
                    <a:pt x="1107" y="1375"/>
                    <a:pt x="919" y="1366"/>
                  </a:cubicBezTo>
                  <a:cubicBezTo>
                    <a:pt x="714" y="1357"/>
                    <a:pt x="545" y="1187"/>
                    <a:pt x="536" y="982"/>
                  </a:cubicBezTo>
                  <a:cubicBezTo>
                    <a:pt x="527" y="750"/>
                    <a:pt x="714" y="563"/>
                    <a:pt x="937" y="563"/>
                  </a:cubicBezTo>
                  <a:cubicBezTo>
                    <a:pt x="1116" y="563"/>
                    <a:pt x="1267" y="670"/>
                    <a:pt x="1321" y="830"/>
                  </a:cubicBezTo>
                  <a:lnTo>
                    <a:pt x="1883" y="830"/>
                  </a:lnTo>
                  <a:lnTo>
                    <a:pt x="1883" y="1366"/>
                  </a:lnTo>
                  <a:lnTo>
                    <a:pt x="2703" y="1366"/>
                  </a:lnTo>
                  <a:lnTo>
                    <a:pt x="2703" y="830"/>
                  </a:lnTo>
                  <a:lnTo>
                    <a:pt x="3266" y="830"/>
                  </a:lnTo>
                  <a:cubicBezTo>
                    <a:pt x="3328" y="670"/>
                    <a:pt x="3489" y="554"/>
                    <a:pt x="3676" y="563"/>
                  </a:cubicBezTo>
                  <a:cubicBezTo>
                    <a:pt x="3881" y="572"/>
                    <a:pt x="4042" y="741"/>
                    <a:pt x="4051" y="946"/>
                  </a:cubicBezTo>
                  <a:cubicBezTo>
                    <a:pt x="4059" y="1178"/>
                    <a:pt x="3881" y="1366"/>
                    <a:pt x="3649" y="1366"/>
                  </a:cubicBezTo>
                  <a:cubicBezTo>
                    <a:pt x="3471" y="1366"/>
                    <a:pt x="3328" y="1259"/>
                    <a:pt x="3266" y="1098"/>
                  </a:cubicBezTo>
                  <a:lnTo>
                    <a:pt x="2980" y="1098"/>
                  </a:lnTo>
                  <a:lnTo>
                    <a:pt x="2980" y="1910"/>
                  </a:lnTo>
                  <a:close/>
                  <a:moveTo>
                    <a:pt x="0" y="2713"/>
                  </a:moveTo>
                  <a:lnTo>
                    <a:pt x="4595" y="2713"/>
                  </a:lnTo>
                  <a:lnTo>
                    <a:pt x="459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0;p49">
              <a:extLst>
                <a:ext uri="{FF2B5EF4-FFF2-40B4-BE49-F238E27FC236}">
                  <a16:creationId xmlns:a16="http://schemas.microsoft.com/office/drawing/2014/main" id="{D9AB742C-F4DC-C3F0-AB04-9F51DE5E1911}"/>
                </a:ext>
              </a:extLst>
            </p:cNvPr>
            <p:cNvSpPr/>
            <p:nvPr/>
          </p:nvSpPr>
          <p:spPr>
            <a:xfrm>
              <a:off x="2917261" y="2857461"/>
              <a:ext cx="28430" cy="28537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34" y="0"/>
                  </a:moveTo>
                  <a:cubicBezTo>
                    <a:pt x="205" y="0"/>
                    <a:pt x="268" y="63"/>
                    <a:pt x="268" y="134"/>
                  </a:cubicBezTo>
                  <a:cubicBezTo>
                    <a:pt x="268" y="206"/>
                    <a:pt x="205" y="268"/>
                    <a:pt x="134" y="268"/>
                  </a:cubicBezTo>
                  <a:cubicBezTo>
                    <a:pt x="63" y="268"/>
                    <a:pt x="0" y="206"/>
                    <a:pt x="0" y="134"/>
                  </a:cubicBezTo>
                  <a:cubicBezTo>
                    <a:pt x="0" y="63"/>
                    <a:pt x="63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51;p49">
              <a:extLst>
                <a:ext uri="{FF2B5EF4-FFF2-40B4-BE49-F238E27FC236}">
                  <a16:creationId xmlns:a16="http://schemas.microsoft.com/office/drawing/2014/main" id="{96D74B89-58D3-3ED8-C84B-27AE1BA61789}"/>
                </a:ext>
              </a:extLst>
            </p:cNvPr>
            <p:cNvSpPr/>
            <p:nvPr/>
          </p:nvSpPr>
          <p:spPr>
            <a:xfrm>
              <a:off x="2629563" y="2971925"/>
              <a:ext cx="29385" cy="28537"/>
            </a:xfrm>
            <a:custGeom>
              <a:avLst/>
              <a:gdLst/>
              <a:ahLst/>
              <a:cxnLst/>
              <a:rect l="l" t="t" r="r" b="b"/>
              <a:pathLst>
                <a:path w="277" h="269" extrusionOk="0">
                  <a:moveTo>
                    <a:pt x="143" y="1"/>
                  </a:moveTo>
                  <a:cubicBezTo>
                    <a:pt x="214" y="1"/>
                    <a:pt x="277" y="54"/>
                    <a:pt x="277" y="135"/>
                  </a:cubicBezTo>
                  <a:cubicBezTo>
                    <a:pt x="277" y="206"/>
                    <a:pt x="214" y="268"/>
                    <a:pt x="143" y="268"/>
                  </a:cubicBezTo>
                  <a:cubicBezTo>
                    <a:pt x="63" y="268"/>
                    <a:pt x="0" y="206"/>
                    <a:pt x="0" y="135"/>
                  </a:cubicBezTo>
                  <a:cubicBezTo>
                    <a:pt x="0" y="54"/>
                    <a:pt x="63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52;p49">
              <a:extLst>
                <a:ext uri="{FF2B5EF4-FFF2-40B4-BE49-F238E27FC236}">
                  <a16:creationId xmlns:a16="http://schemas.microsoft.com/office/drawing/2014/main" id="{B2BBF759-F6AC-39B2-0697-D148BBF16DA5}"/>
                </a:ext>
              </a:extLst>
            </p:cNvPr>
            <p:cNvSpPr/>
            <p:nvPr/>
          </p:nvSpPr>
          <p:spPr>
            <a:xfrm>
              <a:off x="2917261" y="2971925"/>
              <a:ext cx="28430" cy="28537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34" y="1"/>
                  </a:moveTo>
                  <a:cubicBezTo>
                    <a:pt x="205" y="1"/>
                    <a:pt x="268" y="54"/>
                    <a:pt x="268" y="135"/>
                  </a:cubicBezTo>
                  <a:cubicBezTo>
                    <a:pt x="268" y="206"/>
                    <a:pt x="205" y="268"/>
                    <a:pt x="134" y="268"/>
                  </a:cubicBezTo>
                  <a:cubicBezTo>
                    <a:pt x="63" y="268"/>
                    <a:pt x="0" y="206"/>
                    <a:pt x="0" y="135"/>
                  </a:cubicBezTo>
                  <a:cubicBezTo>
                    <a:pt x="0" y="54"/>
                    <a:pt x="6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3;p49">
              <a:extLst>
                <a:ext uri="{FF2B5EF4-FFF2-40B4-BE49-F238E27FC236}">
                  <a16:creationId xmlns:a16="http://schemas.microsoft.com/office/drawing/2014/main" id="{5AC44751-1894-3CCB-1F02-DBCD11232CC6}"/>
                </a:ext>
              </a:extLst>
            </p:cNvPr>
            <p:cNvSpPr/>
            <p:nvPr/>
          </p:nvSpPr>
          <p:spPr>
            <a:xfrm>
              <a:off x="2629563" y="2857461"/>
              <a:ext cx="29385" cy="28537"/>
            </a:xfrm>
            <a:custGeom>
              <a:avLst/>
              <a:gdLst/>
              <a:ahLst/>
              <a:cxnLst/>
              <a:rect l="l" t="t" r="r" b="b"/>
              <a:pathLst>
                <a:path w="277" h="269" extrusionOk="0">
                  <a:moveTo>
                    <a:pt x="143" y="0"/>
                  </a:moveTo>
                  <a:cubicBezTo>
                    <a:pt x="214" y="0"/>
                    <a:pt x="277" y="63"/>
                    <a:pt x="277" y="134"/>
                  </a:cubicBezTo>
                  <a:cubicBezTo>
                    <a:pt x="277" y="206"/>
                    <a:pt x="214" y="268"/>
                    <a:pt x="143" y="268"/>
                  </a:cubicBezTo>
                  <a:cubicBezTo>
                    <a:pt x="63" y="268"/>
                    <a:pt x="0" y="206"/>
                    <a:pt x="0" y="134"/>
                  </a:cubicBezTo>
                  <a:cubicBezTo>
                    <a:pt x="0" y="63"/>
                    <a:pt x="63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4;p49">
              <a:extLst>
                <a:ext uri="{FF2B5EF4-FFF2-40B4-BE49-F238E27FC236}">
                  <a16:creationId xmlns:a16="http://schemas.microsoft.com/office/drawing/2014/main" id="{C4F98001-418D-E515-C7E2-B3CF67FEA851}"/>
                </a:ext>
              </a:extLst>
            </p:cNvPr>
            <p:cNvSpPr/>
            <p:nvPr/>
          </p:nvSpPr>
          <p:spPr>
            <a:xfrm>
              <a:off x="2544378" y="3085540"/>
              <a:ext cx="487449" cy="114572"/>
            </a:xfrm>
            <a:custGeom>
              <a:avLst/>
              <a:gdLst/>
              <a:ahLst/>
              <a:cxnLst/>
              <a:rect l="l" t="t" r="r" b="b"/>
              <a:pathLst>
                <a:path w="4595" h="1080" extrusionOk="0">
                  <a:moveTo>
                    <a:pt x="0" y="536"/>
                  </a:moveTo>
                  <a:lnTo>
                    <a:pt x="1758" y="536"/>
                  </a:lnTo>
                  <a:lnTo>
                    <a:pt x="1758" y="812"/>
                  </a:lnTo>
                  <a:lnTo>
                    <a:pt x="536" y="812"/>
                  </a:lnTo>
                  <a:lnTo>
                    <a:pt x="536" y="1080"/>
                  </a:lnTo>
                  <a:lnTo>
                    <a:pt x="4051" y="1080"/>
                  </a:lnTo>
                  <a:lnTo>
                    <a:pt x="4051" y="812"/>
                  </a:lnTo>
                  <a:lnTo>
                    <a:pt x="2837" y="812"/>
                  </a:lnTo>
                  <a:lnTo>
                    <a:pt x="2837" y="536"/>
                  </a:lnTo>
                  <a:lnTo>
                    <a:pt x="4595" y="536"/>
                  </a:lnTo>
                  <a:lnTo>
                    <a:pt x="4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62;p6">
            <a:extLst>
              <a:ext uri="{FF2B5EF4-FFF2-40B4-BE49-F238E27FC236}">
                <a16:creationId xmlns:a16="http://schemas.microsoft.com/office/drawing/2014/main" id="{D59A89D5-F788-42D5-6A2D-C584865E0998}"/>
              </a:ext>
            </a:extLst>
          </p:cNvPr>
          <p:cNvSpPr/>
          <p:nvPr/>
        </p:nvSpPr>
        <p:spPr>
          <a:xfrm>
            <a:off x="53078" y="3519092"/>
            <a:ext cx="660023" cy="660100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"/>
          <p:cNvSpPr txBox="1">
            <a:spLocks noGrp="1"/>
          </p:cNvSpPr>
          <p:nvPr>
            <p:ph type="title"/>
          </p:nvPr>
        </p:nvSpPr>
        <p:spPr>
          <a:xfrm>
            <a:off x="720000" y="2936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Montserrat" pitchFamily="2" charset="0"/>
              </a:rPr>
              <a:t>Инновационное </a:t>
            </a:r>
            <a:r>
              <a:rPr lang="en" b="1" dirty="0">
                <a:solidFill>
                  <a:schemeClr val="accent1"/>
                </a:solidFill>
                <a:latin typeface="Montserrat" pitchFamily="2" charset="0"/>
              </a:rPr>
              <a:t>AI-</a:t>
            </a:r>
            <a:r>
              <a:rPr lang="ru-RU" b="1" dirty="0">
                <a:solidFill>
                  <a:schemeClr val="accent1"/>
                </a:solidFill>
                <a:latin typeface="Montserrat" pitchFamily="2" charset="0"/>
              </a:rPr>
              <a:t>Решение для Курса Информатики (5–11 классы)</a:t>
            </a:r>
            <a:br>
              <a:rPr lang="ru-RU" b="1" dirty="0">
                <a:solidFill>
                  <a:schemeClr val="accent1"/>
                </a:solidFill>
                <a:latin typeface="Montserrat" pitchFamily="2" charset="0"/>
              </a:rPr>
            </a:br>
            <a:endParaRPr b="1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487" name="Google Shape;487;p35"/>
          <p:cNvSpPr/>
          <p:nvPr/>
        </p:nvSpPr>
        <p:spPr>
          <a:xfrm>
            <a:off x="5736947" y="796365"/>
            <a:ext cx="238346" cy="238372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rgbClr val="FFFFFF">
                  <a:alpha val="50196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73427D-82EC-3D26-A746-542D79E061B1}"/>
              </a:ext>
            </a:extLst>
          </p:cNvPr>
          <p:cNvSpPr txBox="1"/>
          <p:nvPr/>
        </p:nvSpPr>
        <p:spPr>
          <a:xfrm>
            <a:off x="593835" y="1540380"/>
            <a:ext cx="55547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itchFamily="2" charset="0"/>
              </a:rPr>
              <a:t>Полный охват курса: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Montserrat" pitchFamily="2" charset="0"/>
              </a:rPr>
              <a:t>AI система охватывает весь курс информатики (5–11 классы), обеспечивая комплексное сопровождение учебного процесса на всех этапах.</a:t>
            </a:r>
          </a:p>
          <a:p>
            <a:r>
              <a:rPr lang="ru-RU" b="1" dirty="0">
                <a:solidFill>
                  <a:schemeClr val="accent1"/>
                </a:solidFill>
                <a:latin typeface="Montserrat" pitchFamily="2" charset="0"/>
              </a:rPr>
              <a:t>Поддержка учителей и контроль обучения: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Montserrat" pitchFamily="2" charset="0"/>
              </a:rPr>
              <a:t>Система автоматически отслеживает успехи учащихся и предоставляет учителям полный доступ к ходу обучения, что значительно упрощает контроль и корректировку учебного процесса.</a:t>
            </a:r>
          </a:p>
          <a:p>
            <a:r>
              <a:rPr lang="ru-RU" b="1" dirty="0">
                <a:solidFill>
                  <a:schemeClr val="accent1"/>
                </a:solidFill>
                <a:latin typeface="Montserrat" pitchFamily="2" charset="0"/>
              </a:rPr>
              <a:t>Инструмент для замещающих учителей: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Montserrat" pitchFamily="2" charset="0"/>
              </a:rPr>
              <a:t>Даже при отсутствии профильного учителя информатики, AI решение помогает заместителям проводить уроки на высоком уровне, делая процесс обучения доступным и понятным.</a:t>
            </a:r>
          </a:p>
        </p:txBody>
      </p:sp>
      <p:grpSp>
        <p:nvGrpSpPr>
          <p:cNvPr id="16" name="Google Shape;321;p29">
            <a:extLst>
              <a:ext uri="{FF2B5EF4-FFF2-40B4-BE49-F238E27FC236}">
                <a16:creationId xmlns:a16="http://schemas.microsoft.com/office/drawing/2014/main" id="{CD4E7EC8-0D00-45FD-0280-7264FCE69BBD}"/>
              </a:ext>
            </a:extLst>
          </p:cNvPr>
          <p:cNvGrpSpPr/>
          <p:nvPr/>
        </p:nvGrpSpPr>
        <p:grpSpPr>
          <a:xfrm>
            <a:off x="5965939" y="488784"/>
            <a:ext cx="4646311" cy="5754710"/>
            <a:chOff x="4996653" y="-305023"/>
            <a:chExt cx="4646311" cy="5754710"/>
          </a:xfrm>
        </p:grpSpPr>
        <p:grpSp>
          <p:nvGrpSpPr>
            <p:cNvPr id="17" name="Google Shape;322;p29">
              <a:extLst>
                <a:ext uri="{FF2B5EF4-FFF2-40B4-BE49-F238E27FC236}">
                  <a16:creationId xmlns:a16="http://schemas.microsoft.com/office/drawing/2014/main" id="{04EAC0EC-40A9-CFF6-0516-957DDC47B54C}"/>
                </a:ext>
              </a:extLst>
            </p:cNvPr>
            <p:cNvGrpSpPr/>
            <p:nvPr/>
          </p:nvGrpSpPr>
          <p:grpSpPr>
            <a:xfrm>
              <a:off x="4996653" y="-305023"/>
              <a:ext cx="4646311" cy="5754710"/>
              <a:chOff x="4538025" y="-782873"/>
              <a:chExt cx="5023039" cy="6221308"/>
            </a:xfrm>
          </p:grpSpPr>
          <p:grpSp>
            <p:nvGrpSpPr>
              <p:cNvPr id="20" name="Google Shape;323;p29">
                <a:extLst>
                  <a:ext uri="{FF2B5EF4-FFF2-40B4-BE49-F238E27FC236}">
                    <a16:creationId xmlns:a16="http://schemas.microsoft.com/office/drawing/2014/main" id="{1D0260D8-031A-01EC-4EE1-F02701C9C436}"/>
                  </a:ext>
                </a:extLst>
              </p:cNvPr>
              <p:cNvGrpSpPr/>
              <p:nvPr/>
            </p:nvGrpSpPr>
            <p:grpSpPr>
              <a:xfrm>
                <a:off x="4538025" y="182501"/>
                <a:ext cx="4013995" cy="5255934"/>
                <a:chOff x="4814250" y="182501"/>
                <a:chExt cx="4013995" cy="5255934"/>
              </a:xfrm>
            </p:grpSpPr>
            <p:grpSp>
              <p:nvGrpSpPr>
                <p:cNvPr id="24" name="Google Shape;324;p29">
                  <a:extLst>
                    <a:ext uri="{FF2B5EF4-FFF2-40B4-BE49-F238E27FC236}">
                      <a16:creationId xmlns:a16="http://schemas.microsoft.com/office/drawing/2014/main" id="{864C6E40-6254-D93A-9E1E-805B040A548D}"/>
                    </a:ext>
                  </a:extLst>
                </p:cNvPr>
                <p:cNvGrpSpPr/>
                <p:nvPr/>
              </p:nvGrpSpPr>
              <p:grpSpPr>
                <a:xfrm>
                  <a:off x="5653380" y="891630"/>
                  <a:ext cx="3084513" cy="4546804"/>
                  <a:chOff x="2578080" y="1561820"/>
                  <a:chExt cx="1345832" cy="1983858"/>
                </a:xfrm>
              </p:grpSpPr>
              <p:sp>
                <p:nvSpPr>
                  <p:cNvPr id="34" name="Google Shape;325;p29">
                    <a:extLst>
                      <a:ext uri="{FF2B5EF4-FFF2-40B4-BE49-F238E27FC236}">
                        <a16:creationId xmlns:a16="http://schemas.microsoft.com/office/drawing/2014/main" id="{585CD26F-EFB5-FACB-A80C-E3A8F7E9F461}"/>
                      </a:ext>
                    </a:extLst>
                  </p:cNvPr>
                  <p:cNvSpPr/>
                  <p:nvPr/>
                </p:nvSpPr>
                <p:spPr>
                  <a:xfrm>
                    <a:off x="2578080" y="2824581"/>
                    <a:ext cx="931084" cy="13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78" h="207" extrusionOk="0">
                        <a:moveTo>
                          <a:pt x="98" y="1"/>
                        </a:moveTo>
                        <a:cubicBezTo>
                          <a:pt x="45" y="1"/>
                          <a:pt x="0" y="46"/>
                          <a:pt x="0" y="108"/>
                        </a:cubicBezTo>
                        <a:cubicBezTo>
                          <a:pt x="0" y="161"/>
                          <a:pt x="45" y="206"/>
                          <a:pt x="98" y="206"/>
                        </a:cubicBezTo>
                        <a:lnTo>
                          <a:pt x="13970" y="206"/>
                        </a:lnTo>
                        <a:cubicBezTo>
                          <a:pt x="14024" y="206"/>
                          <a:pt x="14077" y="161"/>
                          <a:pt x="14077" y="108"/>
                        </a:cubicBezTo>
                        <a:cubicBezTo>
                          <a:pt x="14077" y="46"/>
                          <a:pt x="14024" y="1"/>
                          <a:pt x="1397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26;p29">
                    <a:extLst>
                      <a:ext uri="{FF2B5EF4-FFF2-40B4-BE49-F238E27FC236}">
                        <a16:creationId xmlns:a16="http://schemas.microsoft.com/office/drawing/2014/main" id="{E121541C-2ECB-F393-9384-0F9A0985F161}"/>
                      </a:ext>
                    </a:extLst>
                  </p:cNvPr>
                  <p:cNvSpPr/>
                  <p:nvPr/>
                </p:nvSpPr>
                <p:spPr>
                  <a:xfrm>
                    <a:off x="2594549" y="2805137"/>
                    <a:ext cx="1329364" cy="740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00" h="11197" extrusionOk="0">
                        <a:moveTo>
                          <a:pt x="5791" y="63"/>
                        </a:moveTo>
                        <a:cubicBezTo>
                          <a:pt x="5398" y="170"/>
                          <a:pt x="5023" y="438"/>
                          <a:pt x="4907" y="830"/>
                        </a:cubicBezTo>
                        <a:lnTo>
                          <a:pt x="4907" y="830"/>
                        </a:lnTo>
                        <a:cubicBezTo>
                          <a:pt x="4319" y="687"/>
                          <a:pt x="3730" y="625"/>
                          <a:pt x="3132" y="580"/>
                        </a:cubicBezTo>
                        <a:lnTo>
                          <a:pt x="3132" y="580"/>
                        </a:lnTo>
                        <a:cubicBezTo>
                          <a:pt x="2971" y="563"/>
                          <a:pt x="2811" y="554"/>
                          <a:pt x="2650" y="563"/>
                        </a:cubicBezTo>
                        <a:lnTo>
                          <a:pt x="2650" y="563"/>
                        </a:lnTo>
                        <a:cubicBezTo>
                          <a:pt x="2490" y="563"/>
                          <a:pt x="2329" y="580"/>
                          <a:pt x="2169" y="580"/>
                        </a:cubicBezTo>
                        <a:lnTo>
                          <a:pt x="2169" y="580"/>
                        </a:lnTo>
                        <a:cubicBezTo>
                          <a:pt x="1901" y="589"/>
                          <a:pt x="1633" y="563"/>
                          <a:pt x="1366" y="536"/>
                        </a:cubicBezTo>
                        <a:lnTo>
                          <a:pt x="1366" y="536"/>
                        </a:lnTo>
                        <a:cubicBezTo>
                          <a:pt x="1053" y="500"/>
                          <a:pt x="697" y="563"/>
                          <a:pt x="411" y="687"/>
                        </a:cubicBezTo>
                        <a:lnTo>
                          <a:pt x="411" y="687"/>
                        </a:lnTo>
                        <a:cubicBezTo>
                          <a:pt x="286" y="741"/>
                          <a:pt x="161" y="830"/>
                          <a:pt x="90" y="946"/>
                        </a:cubicBezTo>
                        <a:lnTo>
                          <a:pt x="90" y="946"/>
                        </a:lnTo>
                        <a:cubicBezTo>
                          <a:pt x="19" y="1062"/>
                          <a:pt x="1" y="1214"/>
                          <a:pt x="63" y="1339"/>
                        </a:cubicBezTo>
                        <a:lnTo>
                          <a:pt x="63" y="1339"/>
                        </a:lnTo>
                        <a:cubicBezTo>
                          <a:pt x="108" y="1428"/>
                          <a:pt x="197" y="1499"/>
                          <a:pt x="295" y="1535"/>
                        </a:cubicBezTo>
                        <a:lnTo>
                          <a:pt x="295" y="1535"/>
                        </a:lnTo>
                        <a:cubicBezTo>
                          <a:pt x="474" y="1606"/>
                          <a:pt x="652" y="1588"/>
                          <a:pt x="830" y="1562"/>
                        </a:cubicBezTo>
                        <a:lnTo>
                          <a:pt x="830" y="1562"/>
                        </a:lnTo>
                        <a:cubicBezTo>
                          <a:pt x="964" y="1553"/>
                          <a:pt x="1098" y="1535"/>
                          <a:pt x="1241" y="1562"/>
                        </a:cubicBezTo>
                        <a:lnTo>
                          <a:pt x="1241" y="1562"/>
                        </a:lnTo>
                        <a:cubicBezTo>
                          <a:pt x="1366" y="1580"/>
                          <a:pt x="1482" y="1633"/>
                          <a:pt x="1607" y="1651"/>
                        </a:cubicBezTo>
                        <a:lnTo>
                          <a:pt x="1607" y="1651"/>
                        </a:lnTo>
                        <a:cubicBezTo>
                          <a:pt x="1687" y="1660"/>
                          <a:pt x="1767" y="1651"/>
                          <a:pt x="1856" y="1642"/>
                        </a:cubicBezTo>
                        <a:lnTo>
                          <a:pt x="1856" y="1642"/>
                        </a:lnTo>
                        <a:cubicBezTo>
                          <a:pt x="1937" y="1633"/>
                          <a:pt x="2026" y="1624"/>
                          <a:pt x="2106" y="1633"/>
                        </a:cubicBezTo>
                        <a:lnTo>
                          <a:pt x="2106" y="1633"/>
                        </a:lnTo>
                        <a:cubicBezTo>
                          <a:pt x="2222" y="1642"/>
                          <a:pt x="2320" y="1687"/>
                          <a:pt x="2427" y="1731"/>
                        </a:cubicBezTo>
                        <a:lnTo>
                          <a:pt x="2427" y="1731"/>
                        </a:lnTo>
                        <a:cubicBezTo>
                          <a:pt x="2713" y="1847"/>
                          <a:pt x="3016" y="1927"/>
                          <a:pt x="3319" y="1972"/>
                        </a:cubicBezTo>
                        <a:lnTo>
                          <a:pt x="3319" y="1972"/>
                        </a:lnTo>
                        <a:cubicBezTo>
                          <a:pt x="4087" y="2097"/>
                          <a:pt x="4800" y="2418"/>
                          <a:pt x="5469" y="2802"/>
                        </a:cubicBezTo>
                        <a:lnTo>
                          <a:pt x="5469" y="2802"/>
                        </a:lnTo>
                        <a:cubicBezTo>
                          <a:pt x="5782" y="2980"/>
                          <a:pt x="6076" y="3194"/>
                          <a:pt x="6379" y="3382"/>
                        </a:cubicBezTo>
                        <a:lnTo>
                          <a:pt x="6379" y="3382"/>
                        </a:lnTo>
                        <a:cubicBezTo>
                          <a:pt x="6692" y="3578"/>
                          <a:pt x="7048" y="3685"/>
                          <a:pt x="7387" y="3783"/>
                        </a:cubicBezTo>
                        <a:lnTo>
                          <a:pt x="7387" y="3783"/>
                        </a:lnTo>
                        <a:cubicBezTo>
                          <a:pt x="7753" y="3890"/>
                          <a:pt x="8119" y="3988"/>
                          <a:pt x="8494" y="4042"/>
                        </a:cubicBezTo>
                        <a:lnTo>
                          <a:pt x="8494" y="4042"/>
                        </a:lnTo>
                        <a:cubicBezTo>
                          <a:pt x="8868" y="4104"/>
                          <a:pt x="9243" y="4095"/>
                          <a:pt x="9618" y="4140"/>
                        </a:cubicBezTo>
                        <a:lnTo>
                          <a:pt x="9618" y="4140"/>
                        </a:lnTo>
                        <a:cubicBezTo>
                          <a:pt x="10394" y="4238"/>
                          <a:pt x="11161" y="4399"/>
                          <a:pt x="11901" y="4622"/>
                        </a:cubicBezTo>
                        <a:lnTo>
                          <a:pt x="11901" y="4622"/>
                        </a:lnTo>
                        <a:cubicBezTo>
                          <a:pt x="12223" y="4720"/>
                          <a:pt x="12535" y="4854"/>
                          <a:pt x="12767" y="5094"/>
                        </a:cubicBezTo>
                        <a:lnTo>
                          <a:pt x="12767" y="5094"/>
                        </a:lnTo>
                        <a:cubicBezTo>
                          <a:pt x="13097" y="5451"/>
                          <a:pt x="13320" y="5915"/>
                          <a:pt x="13570" y="6334"/>
                        </a:cubicBezTo>
                        <a:lnTo>
                          <a:pt x="13570" y="6334"/>
                        </a:lnTo>
                        <a:cubicBezTo>
                          <a:pt x="13855" y="6807"/>
                          <a:pt x="14141" y="7289"/>
                          <a:pt x="14417" y="7771"/>
                        </a:cubicBezTo>
                        <a:lnTo>
                          <a:pt x="14417" y="7771"/>
                        </a:lnTo>
                        <a:cubicBezTo>
                          <a:pt x="15051" y="8904"/>
                          <a:pt x="15648" y="10046"/>
                          <a:pt x="16246" y="11196"/>
                        </a:cubicBezTo>
                        <a:lnTo>
                          <a:pt x="16246" y="11196"/>
                        </a:lnTo>
                        <a:lnTo>
                          <a:pt x="20037" y="11196"/>
                        </a:lnTo>
                        <a:lnTo>
                          <a:pt x="20100" y="9368"/>
                        </a:lnTo>
                        <a:cubicBezTo>
                          <a:pt x="19404" y="8636"/>
                          <a:pt x="18717" y="7887"/>
                          <a:pt x="18048" y="7128"/>
                        </a:cubicBezTo>
                        <a:lnTo>
                          <a:pt x="18048" y="7128"/>
                        </a:lnTo>
                        <a:cubicBezTo>
                          <a:pt x="17914" y="6968"/>
                          <a:pt x="17780" y="6816"/>
                          <a:pt x="17647" y="6665"/>
                        </a:cubicBezTo>
                        <a:lnTo>
                          <a:pt x="17647" y="6665"/>
                        </a:lnTo>
                        <a:cubicBezTo>
                          <a:pt x="17459" y="6450"/>
                          <a:pt x="17272" y="6236"/>
                          <a:pt x="17085" y="6022"/>
                        </a:cubicBezTo>
                        <a:lnTo>
                          <a:pt x="17085" y="6022"/>
                        </a:lnTo>
                        <a:cubicBezTo>
                          <a:pt x="16870" y="5772"/>
                          <a:pt x="16647" y="5523"/>
                          <a:pt x="16442" y="5264"/>
                        </a:cubicBezTo>
                        <a:lnTo>
                          <a:pt x="16442" y="5264"/>
                        </a:lnTo>
                        <a:cubicBezTo>
                          <a:pt x="15818" y="4443"/>
                          <a:pt x="15336" y="3524"/>
                          <a:pt x="14908" y="2588"/>
                        </a:cubicBezTo>
                        <a:lnTo>
                          <a:pt x="14908" y="2588"/>
                        </a:lnTo>
                        <a:cubicBezTo>
                          <a:pt x="14489" y="1651"/>
                          <a:pt x="13659" y="902"/>
                          <a:pt x="12695" y="563"/>
                        </a:cubicBezTo>
                        <a:lnTo>
                          <a:pt x="12695" y="563"/>
                        </a:lnTo>
                        <a:cubicBezTo>
                          <a:pt x="12196" y="393"/>
                          <a:pt x="11661" y="331"/>
                          <a:pt x="11143" y="393"/>
                        </a:cubicBezTo>
                        <a:lnTo>
                          <a:pt x="11143" y="393"/>
                        </a:lnTo>
                        <a:cubicBezTo>
                          <a:pt x="10501" y="482"/>
                          <a:pt x="9975" y="670"/>
                          <a:pt x="9314" y="527"/>
                        </a:cubicBezTo>
                        <a:lnTo>
                          <a:pt x="9314" y="527"/>
                        </a:lnTo>
                        <a:cubicBezTo>
                          <a:pt x="8538" y="366"/>
                          <a:pt x="7780" y="170"/>
                          <a:pt x="6995" y="63"/>
                        </a:cubicBezTo>
                        <a:lnTo>
                          <a:pt x="6995" y="63"/>
                        </a:lnTo>
                        <a:cubicBezTo>
                          <a:pt x="6772" y="27"/>
                          <a:pt x="6549" y="1"/>
                          <a:pt x="6326" y="1"/>
                        </a:cubicBezTo>
                        <a:lnTo>
                          <a:pt x="6326" y="1"/>
                        </a:lnTo>
                        <a:cubicBezTo>
                          <a:pt x="6138" y="1"/>
                          <a:pt x="5960" y="18"/>
                          <a:pt x="5791" y="63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100000">
                        <a:schemeClr val="dk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6" name="Google Shape;327;p29">
                    <a:extLst>
                      <a:ext uri="{FF2B5EF4-FFF2-40B4-BE49-F238E27FC236}">
                        <a16:creationId xmlns:a16="http://schemas.microsoft.com/office/drawing/2014/main" id="{82006921-89A3-0C66-57E4-919E3F250A87}"/>
                      </a:ext>
                    </a:extLst>
                  </p:cNvPr>
                  <p:cNvGrpSpPr/>
                  <p:nvPr/>
                </p:nvGrpSpPr>
                <p:grpSpPr>
                  <a:xfrm>
                    <a:off x="2587210" y="1561820"/>
                    <a:ext cx="912848" cy="926858"/>
                    <a:chOff x="2750971" y="1431167"/>
                    <a:chExt cx="602778" cy="612030"/>
                  </a:xfrm>
                </p:grpSpPr>
                <p:sp>
                  <p:nvSpPr>
                    <p:cNvPr id="41" name="Google Shape;328;p29">
                      <a:extLst>
                        <a:ext uri="{FF2B5EF4-FFF2-40B4-BE49-F238E27FC236}">
                          <a16:creationId xmlns:a16="http://schemas.microsoft.com/office/drawing/2014/main" id="{6462FACB-6A7B-CCB8-8393-F6A46C1E0F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6492" y="1662572"/>
                      <a:ext cx="151741" cy="1483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85" h="2722" extrusionOk="0">
                          <a:moveTo>
                            <a:pt x="786" y="0"/>
                          </a:moveTo>
                          <a:cubicBezTo>
                            <a:pt x="349" y="0"/>
                            <a:pt x="1" y="357"/>
                            <a:pt x="1" y="794"/>
                          </a:cubicBezTo>
                          <a:lnTo>
                            <a:pt x="1" y="1927"/>
                          </a:lnTo>
                          <a:cubicBezTo>
                            <a:pt x="1" y="2364"/>
                            <a:pt x="349" y="2721"/>
                            <a:pt x="786" y="2721"/>
                          </a:cubicBezTo>
                          <a:lnTo>
                            <a:pt x="1999" y="2721"/>
                          </a:lnTo>
                          <a:cubicBezTo>
                            <a:pt x="2436" y="2721"/>
                            <a:pt x="2784" y="2364"/>
                            <a:pt x="2784" y="1927"/>
                          </a:cubicBezTo>
                          <a:lnTo>
                            <a:pt x="2784" y="794"/>
                          </a:lnTo>
                          <a:cubicBezTo>
                            <a:pt x="2784" y="357"/>
                            <a:pt x="2436" y="0"/>
                            <a:pt x="1999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" name="Google Shape;329;p29">
                      <a:extLst>
                        <a:ext uri="{FF2B5EF4-FFF2-40B4-BE49-F238E27FC236}">
                          <a16:creationId xmlns:a16="http://schemas.microsoft.com/office/drawing/2014/main" id="{9A9BD4A8-2EE2-D82B-E695-BCC652B4D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8395" y="1683931"/>
                      <a:ext cx="107935" cy="1055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1" h="1937" extrusionOk="0">
                          <a:moveTo>
                            <a:pt x="562" y="1"/>
                          </a:moveTo>
                          <a:cubicBezTo>
                            <a:pt x="250" y="1"/>
                            <a:pt x="0" y="259"/>
                            <a:pt x="0" y="563"/>
                          </a:cubicBezTo>
                          <a:lnTo>
                            <a:pt x="0" y="1375"/>
                          </a:lnTo>
                          <a:cubicBezTo>
                            <a:pt x="0" y="1687"/>
                            <a:pt x="250" y="1937"/>
                            <a:pt x="562" y="1937"/>
                          </a:cubicBezTo>
                          <a:lnTo>
                            <a:pt x="1419" y="1937"/>
                          </a:lnTo>
                          <a:cubicBezTo>
                            <a:pt x="1731" y="1937"/>
                            <a:pt x="1981" y="1687"/>
                            <a:pt x="1981" y="1375"/>
                          </a:cubicBezTo>
                          <a:lnTo>
                            <a:pt x="1981" y="563"/>
                          </a:lnTo>
                          <a:cubicBezTo>
                            <a:pt x="1981" y="259"/>
                            <a:pt x="1731" y="1"/>
                            <a:pt x="141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" name="Google Shape;330;p29">
                      <a:extLst>
                        <a:ext uri="{FF2B5EF4-FFF2-40B4-BE49-F238E27FC236}">
                          <a16:creationId xmlns:a16="http://schemas.microsoft.com/office/drawing/2014/main" id="{5F8CC8F2-69E6-9496-41E0-D2ED4D8A3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8183" y="1772417"/>
                      <a:ext cx="133216" cy="1118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" h="2053" extrusionOk="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928" y="18"/>
                          </a:lnTo>
                          <a:lnTo>
                            <a:pt x="2427" y="1499"/>
                          </a:lnTo>
                          <a:lnTo>
                            <a:pt x="2427" y="2052"/>
                          </a:lnTo>
                          <a:lnTo>
                            <a:pt x="2445" y="2052"/>
                          </a:lnTo>
                          <a:lnTo>
                            <a:pt x="2445" y="1490"/>
                          </a:lnTo>
                          <a:lnTo>
                            <a:pt x="937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" name="Google Shape;331;p29">
                      <a:extLst>
                        <a:ext uri="{FF2B5EF4-FFF2-40B4-BE49-F238E27FC236}">
                          <a16:creationId xmlns:a16="http://schemas.microsoft.com/office/drawing/2014/main" id="{FFD76EE1-521E-AD2A-8091-80EDE16322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8731" y="1823743"/>
                      <a:ext cx="45713" cy="93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9" h="1721" extrusionOk="0">
                          <a:moveTo>
                            <a:pt x="61" y="1"/>
                          </a:moveTo>
                          <a:cubicBezTo>
                            <a:pt x="41" y="1"/>
                            <a:pt x="23" y="11"/>
                            <a:pt x="9" y="31"/>
                          </a:cubicBezTo>
                          <a:cubicBezTo>
                            <a:pt x="0" y="58"/>
                            <a:pt x="9" y="84"/>
                            <a:pt x="36" y="102"/>
                          </a:cubicBezTo>
                          <a:lnTo>
                            <a:pt x="54" y="102"/>
                          </a:lnTo>
                          <a:lnTo>
                            <a:pt x="54" y="218"/>
                          </a:lnTo>
                          <a:lnTo>
                            <a:pt x="768" y="932"/>
                          </a:lnTo>
                          <a:lnTo>
                            <a:pt x="768" y="1610"/>
                          </a:lnTo>
                          <a:cubicBezTo>
                            <a:pt x="750" y="1619"/>
                            <a:pt x="741" y="1628"/>
                            <a:pt x="732" y="1637"/>
                          </a:cubicBezTo>
                          <a:cubicBezTo>
                            <a:pt x="714" y="1663"/>
                            <a:pt x="732" y="1699"/>
                            <a:pt x="759" y="1717"/>
                          </a:cubicBezTo>
                          <a:cubicBezTo>
                            <a:pt x="765" y="1719"/>
                            <a:pt x="772" y="1720"/>
                            <a:pt x="779" y="1720"/>
                          </a:cubicBezTo>
                          <a:cubicBezTo>
                            <a:pt x="798" y="1720"/>
                            <a:pt x="817" y="1710"/>
                            <a:pt x="830" y="1690"/>
                          </a:cubicBezTo>
                          <a:cubicBezTo>
                            <a:pt x="839" y="1663"/>
                            <a:pt x="830" y="1628"/>
                            <a:pt x="803" y="1619"/>
                          </a:cubicBezTo>
                          <a:cubicBezTo>
                            <a:pt x="794" y="1619"/>
                            <a:pt x="794" y="1610"/>
                            <a:pt x="785" y="1610"/>
                          </a:cubicBezTo>
                          <a:lnTo>
                            <a:pt x="785" y="923"/>
                          </a:lnTo>
                          <a:lnTo>
                            <a:pt x="72" y="209"/>
                          </a:lnTo>
                          <a:lnTo>
                            <a:pt x="72" y="102"/>
                          </a:lnTo>
                          <a:cubicBezTo>
                            <a:pt x="81" y="102"/>
                            <a:pt x="99" y="93"/>
                            <a:pt x="107" y="75"/>
                          </a:cubicBezTo>
                          <a:cubicBezTo>
                            <a:pt x="125" y="49"/>
                            <a:pt x="107" y="22"/>
                            <a:pt x="81" y="4"/>
                          </a:cubicBezTo>
                          <a:cubicBezTo>
                            <a:pt x="74" y="2"/>
                            <a:pt x="67" y="1"/>
                            <a:pt x="61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" name="Google Shape;332;p29">
                      <a:extLst>
                        <a:ext uri="{FF2B5EF4-FFF2-40B4-BE49-F238E27FC236}">
                          <a16:creationId xmlns:a16="http://schemas.microsoft.com/office/drawing/2014/main" id="{6E9BD68D-212F-4655-DFA5-58F5C101E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8503" y="1553163"/>
                      <a:ext cx="74427" cy="685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6" h="1259" extrusionOk="0">
                          <a:moveTo>
                            <a:pt x="90" y="1"/>
                          </a:moveTo>
                          <a:cubicBezTo>
                            <a:pt x="45" y="1"/>
                            <a:pt x="1" y="37"/>
                            <a:pt x="1" y="90"/>
                          </a:cubicBezTo>
                          <a:cubicBezTo>
                            <a:pt x="1" y="135"/>
                            <a:pt x="36" y="170"/>
                            <a:pt x="81" y="170"/>
                          </a:cubicBezTo>
                          <a:lnTo>
                            <a:pt x="81" y="536"/>
                          </a:lnTo>
                          <a:lnTo>
                            <a:pt x="768" y="1214"/>
                          </a:lnTo>
                          <a:lnTo>
                            <a:pt x="1259" y="1214"/>
                          </a:lnTo>
                          <a:cubicBezTo>
                            <a:pt x="1259" y="1241"/>
                            <a:pt x="1285" y="1259"/>
                            <a:pt x="1312" y="1259"/>
                          </a:cubicBezTo>
                          <a:cubicBezTo>
                            <a:pt x="1339" y="1259"/>
                            <a:pt x="1366" y="1241"/>
                            <a:pt x="1366" y="1205"/>
                          </a:cubicBezTo>
                          <a:cubicBezTo>
                            <a:pt x="1366" y="1179"/>
                            <a:pt x="1339" y="1152"/>
                            <a:pt x="1312" y="1152"/>
                          </a:cubicBezTo>
                          <a:cubicBezTo>
                            <a:pt x="1285" y="1152"/>
                            <a:pt x="1259" y="1179"/>
                            <a:pt x="1259" y="1196"/>
                          </a:cubicBezTo>
                          <a:lnTo>
                            <a:pt x="777" y="1196"/>
                          </a:lnTo>
                          <a:lnTo>
                            <a:pt x="99" y="527"/>
                          </a:lnTo>
                          <a:lnTo>
                            <a:pt x="99" y="170"/>
                          </a:lnTo>
                          <a:cubicBezTo>
                            <a:pt x="143" y="170"/>
                            <a:pt x="179" y="135"/>
                            <a:pt x="179" y="90"/>
                          </a:cubicBezTo>
                          <a:cubicBezTo>
                            <a:pt x="179" y="37"/>
                            <a:pt x="134" y="1"/>
                            <a:pt x="90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" name="Google Shape;333;p29">
                      <a:extLst>
                        <a:ext uri="{FF2B5EF4-FFF2-40B4-BE49-F238E27FC236}">
                          <a16:creationId xmlns:a16="http://schemas.microsoft.com/office/drawing/2014/main" id="{3E38B5D9-377A-BCB2-D9B0-8C5806DE5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1333" y="1572124"/>
                      <a:ext cx="49145" cy="3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2" h="608" extrusionOk="0">
                          <a:moveTo>
                            <a:pt x="54" y="1"/>
                          </a:moveTo>
                          <a:cubicBezTo>
                            <a:pt x="28" y="1"/>
                            <a:pt x="1" y="19"/>
                            <a:pt x="1" y="54"/>
                          </a:cubicBezTo>
                          <a:cubicBezTo>
                            <a:pt x="1" y="81"/>
                            <a:pt x="28" y="108"/>
                            <a:pt x="54" y="108"/>
                          </a:cubicBezTo>
                          <a:cubicBezTo>
                            <a:pt x="72" y="108"/>
                            <a:pt x="81" y="99"/>
                            <a:pt x="90" y="90"/>
                          </a:cubicBezTo>
                          <a:lnTo>
                            <a:pt x="554" y="563"/>
                          </a:lnTo>
                          <a:lnTo>
                            <a:pt x="804" y="563"/>
                          </a:lnTo>
                          <a:cubicBezTo>
                            <a:pt x="804" y="590"/>
                            <a:pt x="822" y="608"/>
                            <a:pt x="848" y="608"/>
                          </a:cubicBezTo>
                          <a:cubicBezTo>
                            <a:pt x="884" y="608"/>
                            <a:pt x="902" y="590"/>
                            <a:pt x="902" y="554"/>
                          </a:cubicBezTo>
                          <a:cubicBezTo>
                            <a:pt x="902" y="527"/>
                            <a:pt x="884" y="500"/>
                            <a:pt x="848" y="500"/>
                          </a:cubicBezTo>
                          <a:cubicBezTo>
                            <a:pt x="822" y="500"/>
                            <a:pt x="804" y="527"/>
                            <a:pt x="804" y="545"/>
                          </a:cubicBezTo>
                          <a:lnTo>
                            <a:pt x="563" y="545"/>
                          </a:lnTo>
                          <a:lnTo>
                            <a:pt x="99" y="81"/>
                          </a:lnTo>
                          <a:cubicBezTo>
                            <a:pt x="108" y="72"/>
                            <a:pt x="108" y="63"/>
                            <a:pt x="108" y="54"/>
                          </a:cubicBezTo>
                          <a:cubicBezTo>
                            <a:pt x="108" y="19"/>
                            <a:pt x="90" y="1"/>
                            <a:pt x="54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" name="Google Shape;334;p29">
                      <a:extLst>
                        <a:ext uri="{FF2B5EF4-FFF2-40B4-BE49-F238E27FC236}">
                          <a16:creationId xmlns:a16="http://schemas.microsoft.com/office/drawing/2014/main" id="{55C858ED-18C1-B37B-0104-6101076CB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5542" y="1585746"/>
                      <a:ext cx="46203" cy="1040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8" h="1910" extrusionOk="0">
                          <a:moveTo>
                            <a:pt x="54" y="1"/>
                          </a:moveTo>
                          <a:cubicBezTo>
                            <a:pt x="27" y="1"/>
                            <a:pt x="0" y="27"/>
                            <a:pt x="0" y="54"/>
                          </a:cubicBezTo>
                          <a:cubicBezTo>
                            <a:pt x="0" y="81"/>
                            <a:pt x="27" y="108"/>
                            <a:pt x="54" y="108"/>
                          </a:cubicBezTo>
                          <a:cubicBezTo>
                            <a:pt x="63" y="108"/>
                            <a:pt x="72" y="108"/>
                            <a:pt x="81" y="99"/>
                          </a:cubicBezTo>
                          <a:lnTo>
                            <a:pt x="830" y="857"/>
                          </a:lnTo>
                          <a:lnTo>
                            <a:pt x="830" y="1526"/>
                          </a:lnTo>
                          <a:lnTo>
                            <a:pt x="536" y="1812"/>
                          </a:lnTo>
                          <a:cubicBezTo>
                            <a:pt x="527" y="1803"/>
                            <a:pt x="518" y="1803"/>
                            <a:pt x="509" y="1803"/>
                          </a:cubicBezTo>
                          <a:cubicBezTo>
                            <a:pt x="473" y="1803"/>
                            <a:pt x="455" y="1821"/>
                            <a:pt x="455" y="1856"/>
                          </a:cubicBezTo>
                          <a:cubicBezTo>
                            <a:pt x="455" y="1883"/>
                            <a:pt x="473" y="1910"/>
                            <a:pt x="509" y="1910"/>
                          </a:cubicBezTo>
                          <a:cubicBezTo>
                            <a:pt x="536" y="1910"/>
                            <a:pt x="562" y="1883"/>
                            <a:pt x="562" y="1856"/>
                          </a:cubicBezTo>
                          <a:cubicBezTo>
                            <a:pt x="562" y="1838"/>
                            <a:pt x="553" y="1830"/>
                            <a:pt x="553" y="1821"/>
                          </a:cubicBezTo>
                          <a:lnTo>
                            <a:pt x="848" y="1535"/>
                          </a:lnTo>
                          <a:lnTo>
                            <a:pt x="848" y="848"/>
                          </a:lnTo>
                          <a:lnTo>
                            <a:pt x="839" y="839"/>
                          </a:lnTo>
                          <a:lnTo>
                            <a:pt x="98" y="90"/>
                          </a:lnTo>
                          <a:cubicBezTo>
                            <a:pt x="107" y="81"/>
                            <a:pt x="107" y="63"/>
                            <a:pt x="107" y="54"/>
                          </a:cubicBezTo>
                          <a:cubicBezTo>
                            <a:pt x="107" y="27"/>
                            <a:pt x="81" y="1"/>
                            <a:pt x="54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" name="Google Shape;335;p29">
                      <a:extLst>
                        <a:ext uri="{FF2B5EF4-FFF2-40B4-BE49-F238E27FC236}">
                          <a16:creationId xmlns:a16="http://schemas.microsoft.com/office/drawing/2014/main" id="{C55E51D6-92E7-45AC-9898-22FAE6665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8994" y="1778247"/>
                      <a:ext cx="80747" cy="977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" h="1794" extrusionOk="0">
                          <a:moveTo>
                            <a:pt x="54" y="0"/>
                          </a:moveTo>
                          <a:cubicBezTo>
                            <a:pt x="27" y="0"/>
                            <a:pt x="1" y="27"/>
                            <a:pt x="1" y="54"/>
                          </a:cubicBezTo>
                          <a:cubicBezTo>
                            <a:pt x="1" y="81"/>
                            <a:pt x="27" y="107"/>
                            <a:pt x="54" y="107"/>
                          </a:cubicBezTo>
                          <a:cubicBezTo>
                            <a:pt x="63" y="107"/>
                            <a:pt x="81" y="99"/>
                            <a:pt x="90" y="90"/>
                          </a:cubicBezTo>
                          <a:lnTo>
                            <a:pt x="1410" y="1410"/>
                          </a:lnTo>
                          <a:lnTo>
                            <a:pt x="1410" y="1686"/>
                          </a:lnTo>
                          <a:cubicBezTo>
                            <a:pt x="1392" y="1695"/>
                            <a:pt x="1383" y="1704"/>
                            <a:pt x="1374" y="1713"/>
                          </a:cubicBezTo>
                          <a:cubicBezTo>
                            <a:pt x="1357" y="1740"/>
                            <a:pt x="1366" y="1776"/>
                            <a:pt x="1392" y="1785"/>
                          </a:cubicBezTo>
                          <a:cubicBezTo>
                            <a:pt x="1402" y="1791"/>
                            <a:pt x="1412" y="1794"/>
                            <a:pt x="1422" y="1794"/>
                          </a:cubicBezTo>
                          <a:cubicBezTo>
                            <a:pt x="1441" y="1794"/>
                            <a:pt x="1458" y="1784"/>
                            <a:pt x="1464" y="1767"/>
                          </a:cubicBezTo>
                          <a:cubicBezTo>
                            <a:pt x="1481" y="1740"/>
                            <a:pt x="1473" y="1704"/>
                            <a:pt x="1446" y="1695"/>
                          </a:cubicBezTo>
                          <a:cubicBezTo>
                            <a:pt x="1437" y="1695"/>
                            <a:pt x="1437" y="1686"/>
                            <a:pt x="1428" y="1686"/>
                          </a:cubicBezTo>
                          <a:lnTo>
                            <a:pt x="1428" y="1401"/>
                          </a:lnTo>
                          <a:lnTo>
                            <a:pt x="99" y="81"/>
                          </a:lnTo>
                          <a:cubicBezTo>
                            <a:pt x="108" y="72"/>
                            <a:pt x="108" y="63"/>
                            <a:pt x="108" y="54"/>
                          </a:cubicBezTo>
                          <a:cubicBezTo>
                            <a:pt x="108" y="27"/>
                            <a:pt x="81" y="0"/>
                            <a:pt x="5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" name="Google Shape;336;p29">
                      <a:extLst>
                        <a:ext uri="{FF2B5EF4-FFF2-40B4-BE49-F238E27FC236}">
                          <a16:creationId xmlns:a16="http://schemas.microsoft.com/office/drawing/2014/main" id="{05AF2E08-BA8E-4FD6-56AC-684A656D08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3523" y="1824724"/>
                      <a:ext cx="32637" cy="769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9" h="1412" extrusionOk="0">
                          <a:moveTo>
                            <a:pt x="61" y="0"/>
                          </a:moveTo>
                          <a:cubicBezTo>
                            <a:pt x="41" y="0"/>
                            <a:pt x="23" y="11"/>
                            <a:pt x="9" y="31"/>
                          </a:cubicBezTo>
                          <a:cubicBezTo>
                            <a:pt x="0" y="57"/>
                            <a:pt x="9" y="93"/>
                            <a:pt x="36" y="102"/>
                          </a:cubicBezTo>
                          <a:cubicBezTo>
                            <a:pt x="45" y="106"/>
                            <a:pt x="54" y="109"/>
                            <a:pt x="63" y="109"/>
                          </a:cubicBezTo>
                          <a:cubicBezTo>
                            <a:pt x="72" y="109"/>
                            <a:pt x="81" y="106"/>
                            <a:pt x="90" y="102"/>
                          </a:cubicBezTo>
                          <a:lnTo>
                            <a:pt x="527" y="539"/>
                          </a:lnTo>
                          <a:lnTo>
                            <a:pt x="527" y="1306"/>
                          </a:lnTo>
                          <a:cubicBezTo>
                            <a:pt x="518" y="1306"/>
                            <a:pt x="500" y="1315"/>
                            <a:pt x="491" y="1333"/>
                          </a:cubicBezTo>
                          <a:cubicBezTo>
                            <a:pt x="482" y="1360"/>
                            <a:pt x="491" y="1396"/>
                            <a:pt x="518" y="1404"/>
                          </a:cubicBezTo>
                          <a:cubicBezTo>
                            <a:pt x="525" y="1409"/>
                            <a:pt x="533" y="1412"/>
                            <a:pt x="540" y="1412"/>
                          </a:cubicBezTo>
                          <a:cubicBezTo>
                            <a:pt x="559" y="1412"/>
                            <a:pt x="576" y="1397"/>
                            <a:pt x="589" y="1378"/>
                          </a:cubicBezTo>
                          <a:cubicBezTo>
                            <a:pt x="598" y="1351"/>
                            <a:pt x="589" y="1324"/>
                            <a:pt x="562" y="1306"/>
                          </a:cubicBezTo>
                          <a:lnTo>
                            <a:pt x="545" y="1306"/>
                          </a:lnTo>
                          <a:lnTo>
                            <a:pt x="545" y="530"/>
                          </a:lnTo>
                          <a:lnTo>
                            <a:pt x="107" y="84"/>
                          </a:lnTo>
                          <a:cubicBezTo>
                            <a:pt x="107" y="84"/>
                            <a:pt x="107" y="84"/>
                            <a:pt x="107" y="75"/>
                          </a:cubicBezTo>
                          <a:cubicBezTo>
                            <a:pt x="116" y="57"/>
                            <a:pt x="107" y="22"/>
                            <a:pt x="81" y="4"/>
                          </a:cubicBezTo>
                          <a:cubicBezTo>
                            <a:pt x="74" y="2"/>
                            <a:pt x="67" y="0"/>
                            <a:pt x="61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" name="Google Shape;337;p29">
                      <a:extLst>
                        <a:ext uri="{FF2B5EF4-FFF2-40B4-BE49-F238E27FC236}">
                          <a16:creationId xmlns:a16="http://schemas.microsoft.com/office/drawing/2014/main" id="{790BB417-4B47-DD06-50BE-E0B36E9281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8144" y="1643120"/>
                      <a:ext cx="48219" cy="199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5" h="367" extrusionOk="0">
                          <a:moveTo>
                            <a:pt x="54" y="0"/>
                          </a:moveTo>
                          <a:cubicBezTo>
                            <a:pt x="19" y="0"/>
                            <a:pt x="1" y="27"/>
                            <a:pt x="1" y="54"/>
                          </a:cubicBezTo>
                          <a:cubicBezTo>
                            <a:pt x="1" y="81"/>
                            <a:pt x="19" y="107"/>
                            <a:pt x="54" y="107"/>
                          </a:cubicBezTo>
                          <a:cubicBezTo>
                            <a:pt x="81" y="107"/>
                            <a:pt x="99" y="90"/>
                            <a:pt x="108" y="63"/>
                          </a:cubicBezTo>
                          <a:lnTo>
                            <a:pt x="679" y="63"/>
                          </a:lnTo>
                          <a:lnTo>
                            <a:pt x="822" y="188"/>
                          </a:lnTo>
                          <a:lnTo>
                            <a:pt x="822" y="259"/>
                          </a:lnTo>
                          <a:cubicBezTo>
                            <a:pt x="804" y="268"/>
                            <a:pt x="777" y="286"/>
                            <a:pt x="777" y="313"/>
                          </a:cubicBezTo>
                          <a:cubicBezTo>
                            <a:pt x="777" y="339"/>
                            <a:pt x="804" y="366"/>
                            <a:pt x="831" y="366"/>
                          </a:cubicBezTo>
                          <a:cubicBezTo>
                            <a:pt x="866" y="366"/>
                            <a:pt x="884" y="339"/>
                            <a:pt x="884" y="313"/>
                          </a:cubicBezTo>
                          <a:cubicBezTo>
                            <a:pt x="884" y="286"/>
                            <a:pt x="866" y="268"/>
                            <a:pt x="839" y="259"/>
                          </a:cubicBezTo>
                          <a:lnTo>
                            <a:pt x="839" y="179"/>
                          </a:lnTo>
                          <a:lnTo>
                            <a:pt x="688" y="45"/>
                          </a:lnTo>
                          <a:lnTo>
                            <a:pt x="108" y="45"/>
                          </a:lnTo>
                          <a:cubicBezTo>
                            <a:pt x="99" y="18"/>
                            <a:pt x="81" y="0"/>
                            <a:pt x="5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" name="Google Shape;338;p29">
                      <a:extLst>
                        <a:ext uri="{FF2B5EF4-FFF2-40B4-BE49-F238E27FC236}">
                          <a16:creationId xmlns:a16="http://schemas.microsoft.com/office/drawing/2014/main" id="{00060752-CBCF-A25F-5BC9-8C80AF9CDF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0997" y="1431167"/>
                      <a:ext cx="272752" cy="612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6" h="11233" extrusionOk="0">
                          <a:moveTo>
                            <a:pt x="1036" y="81"/>
                          </a:moveTo>
                          <a:cubicBezTo>
                            <a:pt x="1080" y="99"/>
                            <a:pt x="1125" y="108"/>
                            <a:pt x="1178" y="117"/>
                          </a:cubicBezTo>
                          <a:lnTo>
                            <a:pt x="1178" y="1259"/>
                          </a:lnTo>
                          <a:lnTo>
                            <a:pt x="1036" y="1259"/>
                          </a:lnTo>
                          <a:lnTo>
                            <a:pt x="1036" y="81"/>
                          </a:lnTo>
                          <a:close/>
                          <a:moveTo>
                            <a:pt x="1196" y="126"/>
                          </a:moveTo>
                          <a:cubicBezTo>
                            <a:pt x="1312" y="161"/>
                            <a:pt x="1428" y="197"/>
                            <a:pt x="1553" y="251"/>
                          </a:cubicBezTo>
                          <a:lnTo>
                            <a:pt x="1553" y="732"/>
                          </a:lnTo>
                          <a:lnTo>
                            <a:pt x="1339" y="946"/>
                          </a:lnTo>
                          <a:lnTo>
                            <a:pt x="1339" y="1259"/>
                          </a:lnTo>
                          <a:lnTo>
                            <a:pt x="1196" y="1259"/>
                          </a:lnTo>
                          <a:lnTo>
                            <a:pt x="1196" y="126"/>
                          </a:lnTo>
                          <a:close/>
                          <a:moveTo>
                            <a:pt x="777" y="37"/>
                          </a:moveTo>
                          <a:cubicBezTo>
                            <a:pt x="848" y="45"/>
                            <a:pt x="929" y="63"/>
                            <a:pt x="1018" y="81"/>
                          </a:cubicBezTo>
                          <a:lnTo>
                            <a:pt x="1018" y="1259"/>
                          </a:lnTo>
                          <a:lnTo>
                            <a:pt x="857" y="1259"/>
                          </a:lnTo>
                          <a:cubicBezTo>
                            <a:pt x="857" y="1259"/>
                            <a:pt x="848" y="1268"/>
                            <a:pt x="848" y="1268"/>
                          </a:cubicBezTo>
                          <a:lnTo>
                            <a:pt x="848" y="946"/>
                          </a:lnTo>
                          <a:lnTo>
                            <a:pt x="839" y="938"/>
                          </a:lnTo>
                          <a:lnTo>
                            <a:pt x="643" y="715"/>
                          </a:lnTo>
                          <a:lnTo>
                            <a:pt x="643" y="63"/>
                          </a:lnTo>
                          <a:lnTo>
                            <a:pt x="625" y="63"/>
                          </a:lnTo>
                          <a:lnTo>
                            <a:pt x="625" y="723"/>
                          </a:lnTo>
                          <a:lnTo>
                            <a:pt x="831" y="946"/>
                          </a:lnTo>
                          <a:lnTo>
                            <a:pt x="831" y="1268"/>
                          </a:lnTo>
                          <a:lnTo>
                            <a:pt x="839" y="1268"/>
                          </a:lnTo>
                          <a:cubicBezTo>
                            <a:pt x="795" y="1268"/>
                            <a:pt x="750" y="1303"/>
                            <a:pt x="723" y="1339"/>
                          </a:cubicBezTo>
                          <a:lnTo>
                            <a:pt x="723" y="1330"/>
                          </a:lnTo>
                          <a:lnTo>
                            <a:pt x="358" y="1330"/>
                          </a:lnTo>
                          <a:lnTo>
                            <a:pt x="260" y="1241"/>
                          </a:lnTo>
                          <a:lnTo>
                            <a:pt x="37" y="1241"/>
                          </a:lnTo>
                          <a:lnTo>
                            <a:pt x="37" y="607"/>
                          </a:lnTo>
                          <a:cubicBezTo>
                            <a:pt x="54" y="572"/>
                            <a:pt x="224" y="260"/>
                            <a:pt x="313" y="188"/>
                          </a:cubicBezTo>
                          <a:cubicBezTo>
                            <a:pt x="411" y="117"/>
                            <a:pt x="634" y="37"/>
                            <a:pt x="750" y="37"/>
                          </a:cubicBezTo>
                          <a:close/>
                          <a:moveTo>
                            <a:pt x="1571" y="251"/>
                          </a:moveTo>
                          <a:cubicBezTo>
                            <a:pt x="1919" y="393"/>
                            <a:pt x="2249" y="572"/>
                            <a:pt x="2401" y="768"/>
                          </a:cubicBezTo>
                          <a:cubicBezTo>
                            <a:pt x="2463" y="839"/>
                            <a:pt x="2508" y="946"/>
                            <a:pt x="2552" y="1071"/>
                          </a:cubicBezTo>
                          <a:lnTo>
                            <a:pt x="2053" y="1071"/>
                          </a:lnTo>
                          <a:lnTo>
                            <a:pt x="1794" y="1330"/>
                          </a:lnTo>
                          <a:lnTo>
                            <a:pt x="1482" y="1330"/>
                          </a:lnTo>
                          <a:lnTo>
                            <a:pt x="1482" y="1339"/>
                          </a:lnTo>
                          <a:cubicBezTo>
                            <a:pt x="1455" y="1294"/>
                            <a:pt x="1401" y="1259"/>
                            <a:pt x="1348" y="1259"/>
                          </a:cubicBezTo>
                          <a:lnTo>
                            <a:pt x="1357" y="1259"/>
                          </a:lnTo>
                          <a:lnTo>
                            <a:pt x="1357" y="955"/>
                          </a:lnTo>
                          <a:lnTo>
                            <a:pt x="1571" y="732"/>
                          </a:lnTo>
                          <a:lnTo>
                            <a:pt x="1571" y="251"/>
                          </a:lnTo>
                          <a:close/>
                          <a:moveTo>
                            <a:pt x="2561" y="1089"/>
                          </a:moveTo>
                          <a:cubicBezTo>
                            <a:pt x="2579" y="1143"/>
                            <a:pt x="2597" y="1196"/>
                            <a:pt x="2615" y="1250"/>
                          </a:cubicBezTo>
                          <a:lnTo>
                            <a:pt x="2062" y="1250"/>
                          </a:lnTo>
                          <a:lnTo>
                            <a:pt x="1803" y="1491"/>
                          </a:lnTo>
                          <a:lnTo>
                            <a:pt x="1500" y="1491"/>
                          </a:lnTo>
                          <a:lnTo>
                            <a:pt x="1500" y="1419"/>
                          </a:lnTo>
                          <a:cubicBezTo>
                            <a:pt x="1500" y="1393"/>
                            <a:pt x="1491" y="1366"/>
                            <a:pt x="1482" y="1348"/>
                          </a:cubicBezTo>
                          <a:lnTo>
                            <a:pt x="1803" y="1348"/>
                          </a:lnTo>
                          <a:lnTo>
                            <a:pt x="2062" y="1089"/>
                          </a:lnTo>
                          <a:close/>
                          <a:moveTo>
                            <a:pt x="251" y="1259"/>
                          </a:moveTo>
                          <a:lnTo>
                            <a:pt x="349" y="1348"/>
                          </a:lnTo>
                          <a:lnTo>
                            <a:pt x="723" y="1348"/>
                          </a:lnTo>
                          <a:cubicBezTo>
                            <a:pt x="715" y="1366"/>
                            <a:pt x="706" y="1393"/>
                            <a:pt x="706" y="1419"/>
                          </a:cubicBezTo>
                          <a:lnTo>
                            <a:pt x="706" y="1526"/>
                          </a:lnTo>
                          <a:lnTo>
                            <a:pt x="37" y="1526"/>
                          </a:lnTo>
                          <a:lnTo>
                            <a:pt x="37" y="1259"/>
                          </a:lnTo>
                          <a:close/>
                          <a:moveTo>
                            <a:pt x="2615" y="1268"/>
                          </a:moveTo>
                          <a:cubicBezTo>
                            <a:pt x="2633" y="1303"/>
                            <a:pt x="2642" y="1348"/>
                            <a:pt x="2650" y="1384"/>
                          </a:cubicBezTo>
                          <a:cubicBezTo>
                            <a:pt x="2677" y="1473"/>
                            <a:pt x="2704" y="1571"/>
                            <a:pt x="2740" y="1651"/>
                          </a:cubicBezTo>
                          <a:lnTo>
                            <a:pt x="1500" y="1651"/>
                          </a:lnTo>
                          <a:lnTo>
                            <a:pt x="1500" y="1508"/>
                          </a:lnTo>
                          <a:lnTo>
                            <a:pt x="1812" y="1508"/>
                          </a:lnTo>
                          <a:lnTo>
                            <a:pt x="2062" y="1268"/>
                          </a:lnTo>
                          <a:close/>
                          <a:moveTo>
                            <a:pt x="706" y="1544"/>
                          </a:moveTo>
                          <a:lnTo>
                            <a:pt x="706" y="1687"/>
                          </a:lnTo>
                          <a:lnTo>
                            <a:pt x="37" y="1687"/>
                          </a:lnTo>
                          <a:lnTo>
                            <a:pt x="37" y="1544"/>
                          </a:lnTo>
                          <a:close/>
                          <a:moveTo>
                            <a:pt x="2740" y="1669"/>
                          </a:moveTo>
                          <a:cubicBezTo>
                            <a:pt x="2757" y="1714"/>
                            <a:pt x="2775" y="1758"/>
                            <a:pt x="2793" y="1803"/>
                          </a:cubicBezTo>
                          <a:lnTo>
                            <a:pt x="1500" y="1803"/>
                          </a:lnTo>
                          <a:lnTo>
                            <a:pt x="1500" y="1669"/>
                          </a:lnTo>
                          <a:close/>
                          <a:moveTo>
                            <a:pt x="706" y="1705"/>
                          </a:moveTo>
                          <a:lnTo>
                            <a:pt x="706" y="1839"/>
                          </a:lnTo>
                          <a:lnTo>
                            <a:pt x="384" y="1839"/>
                          </a:lnTo>
                          <a:lnTo>
                            <a:pt x="277" y="1928"/>
                          </a:lnTo>
                          <a:lnTo>
                            <a:pt x="37" y="1928"/>
                          </a:lnTo>
                          <a:lnTo>
                            <a:pt x="37" y="1705"/>
                          </a:lnTo>
                          <a:close/>
                          <a:moveTo>
                            <a:pt x="2802" y="1821"/>
                          </a:moveTo>
                          <a:cubicBezTo>
                            <a:pt x="2820" y="1865"/>
                            <a:pt x="2847" y="1910"/>
                            <a:pt x="2873" y="1955"/>
                          </a:cubicBezTo>
                          <a:cubicBezTo>
                            <a:pt x="2891" y="1981"/>
                            <a:pt x="2945" y="2035"/>
                            <a:pt x="2989" y="2070"/>
                          </a:cubicBezTo>
                          <a:lnTo>
                            <a:pt x="1937" y="2070"/>
                          </a:lnTo>
                          <a:lnTo>
                            <a:pt x="1767" y="1928"/>
                          </a:lnTo>
                          <a:lnTo>
                            <a:pt x="1500" y="1928"/>
                          </a:lnTo>
                          <a:lnTo>
                            <a:pt x="1500" y="1946"/>
                          </a:lnTo>
                          <a:lnTo>
                            <a:pt x="1758" y="1946"/>
                          </a:lnTo>
                          <a:lnTo>
                            <a:pt x="1928" y="2088"/>
                          </a:lnTo>
                          <a:lnTo>
                            <a:pt x="3016" y="2088"/>
                          </a:lnTo>
                          <a:cubicBezTo>
                            <a:pt x="3043" y="2115"/>
                            <a:pt x="3070" y="2133"/>
                            <a:pt x="3070" y="2142"/>
                          </a:cubicBezTo>
                          <a:cubicBezTo>
                            <a:pt x="3079" y="2142"/>
                            <a:pt x="3114" y="2160"/>
                            <a:pt x="3168" y="2204"/>
                          </a:cubicBezTo>
                          <a:lnTo>
                            <a:pt x="2249" y="2204"/>
                          </a:lnTo>
                          <a:cubicBezTo>
                            <a:pt x="2240" y="2169"/>
                            <a:pt x="2222" y="2151"/>
                            <a:pt x="2187" y="2151"/>
                          </a:cubicBezTo>
                          <a:cubicBezTo>
                            <a:pt x="2151" y="2151"/>
                            <a:pt x="2124" y="2178"/>
                            <a:pt x="2124" y="2213"/>
                          </a:cubicBezTo>
                          <a:cubicBezTo>
                            <a:pt x="2124" y="2240"/>
                            <a:pt x="2151" y="2267"/>
                            <a:pt x="2187" y="2267"/>
                          </a:cubicBezTo>
                          <a:cubicBezTo>
                            <a:pt x="2222" y="2267"/>
                            <a:pt x="2240" y="2249"/>
                            <a:pt x="2249" y="2222"/>
                          </a:cubicBezTo>
                          <a:lnTo>
                            <a:pt x="3195" y="2222"/>
                          </a:lnTo>
                          <a:cubicBezTo>
                            <a:pt x="3266" y="2267"/>
                            <a:pt x="3364" y="2338"/>
                            <a:pt x="3471" y="2409"/>
                          </a:cubicBezTo>
                          <a:lnTo>
                            <a:pt x="2909" y="2409"/>
                          </a:lnTo>
                          <a:lnTo>
                            <a:pt x="2749" y="2294"/>
                          </a:lnTo>
                          <a:lnTo>
                            <a:pt x="2392" y="2294"/>
                          </a:lnTo>
                          <a:cubicBezTo>
                            <a:pt x="2392" y="2267"/>
                            <a:pt x="2374" y="2249"/>
                            <a:pt x="2347" y="2249"/>
                          </a:cubicBezTo>
                          <a:cubicBezTo>
                            <a:pt x="2311" y="2249"/>
                            <a:pt x="2294" y="2267"/>
                            <a:pt x="2294" y="2302"/>
                          </a:cubicBezTo>
                          <a:cubicBezTo>
                            <a:pt x="2294" y="2329"/>
                            <a:pt x="2311" y="2356"/>
                            <a:pt x="2347" y="2356"/>
                          </a:cubicBezTo>
                          <a:cubicBezTo>
                            <a:pt x="2374" y="2356"/>
                            <a:pt x="2392" y="2338"/>
                            <a:pt x="2392" y="2311"/>
                          </a:cubicBezTo>
                          <a:lnTo>
                            <a:pt x="2740" y="2311"/>
                          </a:lnTo>
                          <a:lnTo>
                            <a:pt x="2909" y="2427"/>
                          </a:lnTo>
                          <a:lnTo>
                            <a:pt x="3498" y="2427"/>
                          </a:lnTo>
                          <a:cubicBezTo>
                            <a:pt x="3569" y="2481"/>
                            <a:pt x="3650" y="2534"/>
                            <a:pt x="3721" y="2588"/>
                          </a:cubicBezTo>
                          <a:lnTo>
                            <a:pt x="3418" y="2588"/>
                          </a:lnTo>
                          <a:lnTo>
                            <a:pt x="3123" y="2882"/>
                          </a:lnTo>
                          <a:cubicBezTo>
                            <a:pt x="3114" y="2873"/>
                            <a:pt x="3105" y="2873"/>
                            <a:pt x="3096" y="2873"/>
                          </a:cubicBezTo>
                          <a:cubicBezTo>
                            <a:pt x="3061" y="2873"/>
                            <a:pt x="3043" y="2891"/>
                            <a:pt x="3043" y="2927"/>
                          </a:cubicBezTo>
                          <a:cubicBezTo>
                            <a:pt x="3043" y="2954"/>
                            <a:pt x="3061" y="2980"/>
                            <a:pt x="3096" y="2980"/>
                          </a:cubicBezTo>
                          <a:cubicBezTo>
                            <a:pt x="3123" y="2980"/>
                            <a:pt x="3150" y="2954"/>
                            <a:pt x="3150" y="2927"/>
                          </a:cubicBezTo>
                          <a:cubicBezTo>
                            <a:pt x="3150" y="2909"/>
                            <a:pt x="3141" y="2900"/>
                            <a:pt x="3141" y="2891"/>
                          </a:cubicBezTo>
                          <a:lnTo>
                            <a:pt x="3427" y="2615"/>
                          </a:lnTo>
                          <a:lnTo>
                            <a:pt x="3748" y="2615"/>
                          </a:lnTo>
                          <a:cubicBezTo>
                            <a:pt x="3792" y="2641"/>
                            <a:pt x="3837" y="2677"/>
                            <a:pt x="3882" y="2713"/>
                          </a:cubicBezTo>
                          <a:lnTo>
                            <a:pt x="3623" y="2713"/>
                          </a:lnTo>
                          <a:lnTo>
                            <a:pt x="3302" y="3025"/>
                          </a:lnTo>
                          <a:cubicBezTo>
                            <a:pt x="3293" y="3025"/>
                            <a:pt x="3284" y="3016"/>
                            <a:pt x="3275" y="3016"/>
                          </a:cubicBezTo>
                          <a:cubicBezTo>
                            <a:pt x="3239" y="3016"/>
                            <a:pt x="3221" y="3043"/>
                            <a:pt x="3221" y="3070"/>
                          </a:cubicBezTo>
                          <a:cubicBezTo>
                            <a:pt x="3221" y="3105"/>
                            <a:pt x="3239" y="3123"/>
                            <a:pt x="3275" y="3123"/>
                          </a:cubicBezTo>
                          <a:cubicBezTo>
                            <a:pt x="3302" y="3123"/>
                            <a:pt x="3328" y="3105"/>
                            <a:pt x="3328" y="3070"/>
                          </a:cubicBezTo>
                          <a:cubicBezTo>
                            <a:pt x="3328" y="3061"/>
                            <a:pt x="3320" y="3052"/>
                            <a:pt x="3311" y="3043"/>
                          </a:cubicBezTo>
                          <a:lnTo>
                            <a:pt x="3632" y="2731"/>
                          </a:lnTo>
                          <a:lnTo>
                            <a:pt x="3899" y="2731"/>
                          </a:lnTo>
                          <a:cubicBezTo>
                            <a:pt x="3971" y="2784"/>
                            <a:pt x="4033" y="2838"/>
                            <a:pt x="4078" y="2891"/>
                          </a:cubicBezTo>
                          <a:lnTo>
                            <a:pt x="3801" y="2891"/>
                          </a:lnTo>
                          <a:lnTo>
                            <a:pt x="3498" y="3177"/>
                          </a:lnTo>
                          <a:cubicBezTo>
                            <a:pt x="3489" y="3177"/>
                            <a:pt x="3480" y="3168"/>
                            <a:pt x="3471" y="3168"/>
                          </a:cubicBezTo>
                          <a:cubicBezTo>
                            <a:pt x="3444" y="3168"/>
                            <a:pt x="3418" y="3195"/>
                            <a:pt x="3418" y="3221"/>
                          </a:cubicBezTo>
                          <a:cubicBezTo>
                            <a:pt x="3418" y="3248"/>
                            <a:pt x="3444" y="3275"/>
                            <a:pt x="3471" y="3275"/>
                          </a:cubicBezTo>
                          <a:cubicBezTo>
                            <a:pt x="3498" y="3275"/>
                            <a:pt x="3525" y="3248"/>
                            <a:pt x="3525" y="3221"/>
                          </a:cubicBezTo>
                          <a:cubicBezTo>
                            <a:pt x="3525" y="3212"/>
                            <a:pt x="3516" y="3195"/>
                            <a:pt x="3516" y="3186"/>
                          </a:cubicBezTo>
                          <a:lnTo>
                            <a:pt x="3810" y="2909"/>
                          </a:lnTo>
                          <a:lnTo>
                            <a:pt x="4096" y="2909"/>
                          </a:lnTo>
                          <a:cubicBezTo>
                            <a:pt x="4122" y="2927"/>
                            <a:pt x="4140" y="2945"/>
                            <a:pt x="4149" y="2972"/>
                          </a:cubicBezTo>
                          <a:cubicBezTo>
                            <a:pt x="4176" y="2998"/>
                            <a:pt x="4194" y="3025"/>
                            <a:pt x="4212" y="3052"/>
                          </a:cubicBezTo>
                          <a:lnTo>
                            <a:pt x="3623" y="3605"/>
                          </a:lnTo>
                          <a:lnTo>
                            <a:pt x="3623" y="4470"/>
                          </a:lnTo>
                          <a:lnTo>
                            <a:pt x="3382" y="4470"/>
                          </a:lnTo>
                          <a:lnTo>
                            <a:pt x="3382" y="3944"/>
                          </a:lnTo>
                          <a:lnTo>
                            <a:pt x="3373" y="3935"/>
                          </a:lnTo>
                          <a:lnTo>
                            <a:pt x="3061" y="3641"/>
                          </a:lnTo>
                          <a:lnTo>
                            <a:pt x="2204" y="3641"/>
                          </a:lnTo>
                          <a:lnTo>
                            <a:pt x="1401" y="2802"/>
                          </a:lnTo>
                          <a:lnTo>
                            <a:pt x="1401" y="2053"/>
                          </a:lnTo>
                          <a:lnTo>
                            <a:pt x="1393" y="2053"/>
                          </a:lnTo>
                          <a:cubicBezTo>
                            <a:pt x="1455" y="2035"/>
                            <a:pt x="1500" y="1972"/>
                            <a:pt x="1500" y="1901"/>
                          </a:cubicBezTo>
                          <a:lnTo>
                            <a:pt x="1500" y="1821"/>
                          </a:lnTo>
                          <a:close/>
                          <a:moveTo>
                            <a:pt x="4229" y="3070"/>
                          </a:moveTo>
                          <a:cubicBezTo>
                            <a:pt x="4292" y="3168"/>
                            <a:pt x="4354" y="3275"/>
                            <a:pt x="4417" y="3400"/>
                          </a:cubicBezTo>
                          <a:lnTo>
                            <a:pt x="3837" y="3926"/>
                          </a:lnTo>
                          <a:lnTo>
                            <a:pt x="3837" y="4470"/>
                          </a:lnTo>
                          <a:lnTo>
                            <a:pt x="3864" y="4470"/>
                          </a:lnTo>
                          <a:lnTo>
                            <a:pt x="3864" y="3935"/>
                          </a:lnTo>
                          <a:lnTo>
                            <a:pt x="4426" y="3418"/>
                          </a:lnTo>
                          <a:cubicBezTo>
                            <a:pt x="4461" y="3471"/>
                            <a:pt x="4488" y="3534"/>
                            <a:pt x="4515" y="3596"/>
                          </a:cubicBezTo>
                          <a:lnTo>
                            <a:pt x="4176" y="3899"/>
                          </a:lnTo>
                          <a:lnTo>
                            <a:pt x="4176" y="4113"/>
                          </a:lnTo>
                          <a:cubicBezTo>
                            <a:pt x="4149" y="4122"/>
                            <a:pt x="4131" y="4140"/>
                            <a:pt x="4131" y="4167"/>
                          </a:cubicBezTo>
                          <a:cubicBezTo>
                            <a:pt x="4131" y="4194"/>
                            <a:pt x="4149" y="4220"/>
                            <a:pt x="4185" y="4220"/>
                          </a:cubicBezTo>
                          <a:cubicBezTo>
                            <a:pt x="4212" y="4220"/>
                            <a:pt x="4238" y="4194"/>
                            <a:pt x="4238" y="4167"/>
                          </a:cubicBezTo>
                          <a:cubicBezTo>
                            <a:pt x="4238" y="4140"/>
                            <a:pt x="4221" y="4122"/>
                            <a:pt x="4194" y="4113"/>
                          </a:cubicBezTo>
                          <a:lnTo>
                            <a:pt x="4194" y="3908"/>
                          </a:lnTo>
                          <a:lnTo>
                            <a:pt x="4524" y="3605"/>
                          </a:lnTo>
                          <a:cubicBezTo>
                            <a:pt x="4676" y="3917"/>
                            <a:pt x="4800" y="4256"/>
                            <a:pt x="4872" y="4533"/>
                          </a:cubicBezTo>
                          <a:lnTo>
                            <a:pt x="4658" y="4533"/>
                          </a:lnTo>
                          <a:lnTo>
                            <a:pt x="4577" y="4658"/>
                          </a:lnTo>
                          <a:lnTo>
                            <a:pt x="4051" y="4658"/>
                          </a:lnTo>
                          <a:lnTo>
                            <a:pt x="4051" y="4675"/>
                          </a:lnTo>
                          <a:lnTo>
                            <a:pt x="4595" y="4675"/>
                          </a:lnTo>
                          <a:lnTo>
                            <a:pt x="4667" y="4551"/>
                          </a:lnTo>
                          <a:lnTo>
                            <a:pt x="4881" y="4551"/>
                          </a:lnTo>
                          <a:cubicBezTo>
                            <a:pt x="4899" y="4613"/>
                            <a:pt x="4916" y="4675"/>
                            <a:pt x="4925" y="4738"/>
                          </a:cubicBezTo>
                          <a:cubicBezTo>
                            <a:pt x="4925" y="4782"/>
                            <a:pt x="4934" y="4827"/>
                            <a:pt x="4934" y="4881"/>
                          </a:cubicBezTo>
                          <a:lnTo>
                            <a:pt x="4051" y="4881"/>
                          </a:lnTo>
                          <a:lnTo>
                            <a:pt x="4051" y="4693"/>
                          </a:lnTo>
                          <a:cubicBezTo>
                            <a:pt x="4051" y="4568"/>
                            <a:pt x="3953" y="4470"/>
                            <a:pt x="3837" y="4470"/>
                          </a:cubicBezTo>
                          <a:lnTo>
                            <a:pt x="3641" y="4470"/>
                          </a:lnTo>
                          <a:lnTo>
                            <a:pt x="3641" y="3614"/>
                          </a:lnTo>
                          <a:lnTo>
                            <a:pt x="4229" y="3070"/>
                          </a:lnTo>
                          <a:close/>
                          <a:moveTo>
                            <a:pt x="804" y="2053"/>
                          </a:moveTo>
                          <a:lnTo>
                            <a:pt x="804" y="2811"/>
                          </a:lnTo>
                          <a:lnTo>
                            <a:pt x="1660" y="3658"/>
                          </a:lnTo>
                          <a:lnTo>
                            <a:pt x="1660" y="4533"/>
                          </a:lnTo>
                          <a:lnTo>
                            <a:pt x="1303" y="4881"/>
                          </a:lnTo>
                          <a:lnTo>
                            <a:pt x="866" y="4881"/>
                          </a:lnTo>
                          <a:lnTo>
                            <a:pt x="866" y="4898"/>
                          </a:lnTo>
                          <a:lnTo>
                            <a:pt x="1312" y="4898"/>
                          </a:lnTo>
                          <a:lnTo>
                            <a:pt x="1321" y="4890"/>
                          </a:lnTo>
                          <a:lnTo>
                            <a:pt x="1678" y="4542"/>
                          </a:lnTo>
                          <a:lnTo>
                            <a:pt x="1678" y="3650"/>
                          </a:lnTo>
                          <a:lnTo>
                            <a:pt x="822" y="2802"/>
                          </a:lnTo>
                          <a:lnTo>
                            <a:pt x="822" y="2053"/>
                          </a:lnTo>
                          <a:close/>
                          <a:moveTo>
                            <a:pt x="4943" y="4898"/>
                          </a:moveTo>
                          <a:cubicBezTo>
                            <a:pt x="4943" y="4970"/>
                            <a:pt x="4952" y="5050"/>
                            <a:pt x="4952" y="5130"/>
                          </a:cubicBezTo>
                          <a:lnTo>
                            <a:pt x="4051" y="5130"/>
                          </a:lnTo>
                          <a:lnTo>
                            <a:pt x="4051" y="4898"/>
                          </a:lnTo>
                          <a:close/>
                          <a:moveTo>
                            <a:pt x="4952" y="5148"/>
                          </a:moveTo>
                          <a:cubicBezTo>
                            <a:pt x="4952" y="5255"/>
                            <a:pt x="4952" y="5371"/>
                            <a:pt x="4952" y="5478"/>
                          </a:cubicBezTo>
                          <a:lnTo>
                            <a:pt x="4720" y="5478"/>
                          </a:lnTo>
                          <a:lnTo>
                            <a:pt x="4613" y="5362"/>
                          </a:lnTo>
                          <a:lnTo>
                            <a:pt x="4051" y="5362"/>
                          </a:lnTo>
                          <a:lnTo>
                            <a:pt x="4051" y="5148"/>
                          </a:lnTo>
                          <a:close/>
                          <a:moveTo>
                            <a:pt x="4051" y="5371"/>
                          </a:moveTo>
                          <a:lnTo>
                            <a:pt x="4051" y="5380"/>
                          </a:lnTo>
                          <a:lnTo>
                            <a:pt x="4604" y="5380"/>
                          </a:lnTo>
                          <a:lnTo>
                            <a:pt x="4711" y="5496"/>
                          </a:lnTo>
                          <a:lnTo>
                            <a:pt x="4952" y="5496"/>
                          </a:lnTo>
                          <a:cubicBezTo>
                            <a:pt x="4952" y="5559"/>
                            <a:pt x="4943" y="5621"/>
                            <a:pt x="4943" y="5675"/>
                          </a:cubicBezTo>
                          <a:lnTo>
                            <a:pt x="4765" y="5675"/>
                          </a:lnTo>
                          <a:lnTo>
                            <a:pt x="4693" y="5612"/>
                          </a:lnTo>
                          <a:cubicBezTo>
                            <a:pt x="4693" y="5612"/>
                            <a:pt x="4702" y="5612"/>
                            <a:pt x="4702" y="5603"/>
                          </a:cubicBezTo>
                          <a:cubicBezTo>
                            <a:pt x="4711" y="5585"/>
                            <a:pt x="4702" y="5550"/>
                            <a:pt x="4676" y="5532"/>
                          </a:cubicBezTo>
                          <a:cubicBezTo>
                            <a:pt x="4669" y="5530"/>
                            <a:pt x="4662" y="5528"/>
                            <a:pt x="4654" y="5528"/>
                          </a:cubicBezTo>
                          <a:cubicBezTo>
                            <a:pt x="4633" y="5528"/>
                            <a:pt x="4611" y="5539"/>
                            <a:pt x="4604" y="5559"/>
                          </a:cubicBezTo>
                          <a:cubicBezTo>
                            <a:pt x="4586" y="5585"/>
                            <a:pt x="4604" y="5621"/>
                            <a:pt x="4631" y="5630"/>
                          </a:cubicBezTo>
                          <a:cubicBezTo>
                            <a:pt x="4638" y="5634"/>
                            <a:pt x="4646" y="5636"/>
                            <a:pt x="4653" y="5636"/>
                          </a:cubicBezTo>
                          <a:cubicBezTo>
                            <a:pt x="4664" y="5636"/>
                            <a:pt x="4674" y="5632"/>
                            <a:pt x="4684" y="5621"/>
                          </a:cubicBezTo>
                          <a:lnTo>
                            <a:pt x="4765" y="5692"/>
                          </a:lnTo>
                          <a:lnTo>
                            <a:pt x="4943" y="5692"/>
                          </a:lnTo>
                          <a:cubicBezTo>
                            <a:pt x="4943" y="5737"/>
                            <a:pt x="4934" y="5773"/>
                            <a:pt x="4934" y="5817"/>
                          </a:cubicBezTo>
                          <a:lnTo>
                            <a:pt x="4649" y="5817"/>
                          </a:lnTo>
                          <a:lnTo>
                            <a:pt x="4568" y="5728"/>
                          </a:lnTo>
                          <a:cubicBezTo>
                            <a:pt x="4568" y="5728"/>
                            <a:pt x="4568" y="5728"/>
                            <a:pt x="4577" y="5719"/>
                          </a:cubicBezTo>
                          <a:cubicBezTo>
                            <a:pt x="4586" y="5692"/>
                            <a:pt x="4577" y="5666"/>
                            <a:pt x="4551" y="5648"/>
                          </a:cubicBezTo>
                          <a:cubicBezTo>
                            <a:pt x="4544" y="5646"/>
                            <a:pt x="4537" y="5644"/>
                            <a:pt x="4529" y="5644"/>
                          </a:cubicBezTo>
                          <a:cubicBezTo>
                            <a:pt x="4508" y="5644"/>
                            <a:pt x="4486" y="5655"/>
                            <a:pt x="4479" y="5675"/>
                          </a:cubicBezTo>
                          <a:cubicBezTo>
                            <a:pt x="4461" y="5701"/>
                            <a:pt x="4479" y="5737"/>
                            <a:pt x="4497" y="5746"/>
                          </a:cubicBezTo>
                          <a:cubicBezTo>
                            <a:pt x="4510" y="5750"/>
                            <a:pt x="4522" y="5753"/>
                            <a:pt x="4532" y="5753"/>
                          </a:cubicBezTo>
                          <a:cubicBezTo>
                            <a:pt x="4542" y="5753"/>
                            <a:pt x="4551" y="5750"/>
                            <a:pt x="4560" y="5746"/>
                          </a:cubicBezTo>
                          <a:lnTo>
                            <a:pt x="4640" y="5835"/>
                          </a:lnTo>
                          <a:lnTo>
                            <a:pt x="4934" y="5835"/>
                          </a:lnTo>
                          <a:cubicBezTo>
                            <a:pt x="4925" y="5862"/>
                            <a:pt x="4925" y="5898"/>
                            <a:pt x="4916" y="5924"/>
                          </a:cubicBezTo>
                          <a:lnTo>
                            <a:pt x="4542" y="5924"/>
                          </a:lnTo>
                          <a:lnTo>
                            <a:pt x="4461" y="5853"/>
                          </a:lnTo>
                          <a:cubicBezTo>
                            <a:pt x="4479" y="5826"/>
                            <a:pt x="4461" y="5791"/>
                            <a:pt x="4435" y="5782"/>
                          </a:cubicBezTo>
                          <a:cubicBezTo>
                            <a:pt x="4427" y="5777"/>
                            <a:pt x="4420" y="5774"/>
                            <a:pt x="4412" y="5774"/>
                          </a:cubicBezTo>
                          <a:cubicBezTo>
                            <a:pt x="4394" y="5774"/>
                            <a:pt x="4376" y="5789"/>
                            <a:pt x="4363" y="5808"/>
                          </a:cubicBezTo>
                          <a:cubicBezTo>
                            <a:pt x="4354" y="5835"/>
                            <a:pt x="4363" y="5862"/>
                            <a:pt x="4390" y="5880"/>
                          </a:cubicBezTo>
                          <a:cubicBezTo>
                            <a:pt x="4395" y="5882"/>
                            <a:pt x="4401" y="5883"/>
                            <a:pt x="4408" y="5883"/>
                          </a:cubicBezTo>
                          <a:cubicBezTo>
                            <a:pt x="4423" y="5883"/>
                            <a:pt x="4440" y="5877"/>
                            <a:pt x="4452" y="5871"/>
                          </a:cubicBezTo>
                          <a:lnTo>
                            <a:pt x="4533" y="5942"/>
                          </a:lnTo>
                          <a:lnTo>
                            <a:pt x="4916" y="5942"/>
                          </a:lnTo>
                          <a:cubicBezTo>
                            <a:pt x="4916" y="5960"/>
                            <a:pt x="4907" y="5978"/>
                            <a:pt x="4907" y="6005"/>
                          </a:cubicBezTo>
                          <a:cubicBezTo>
                            <a:pt x="4899" y="6022"/>
                            <a:pt x="4899" y="6049"/>
                            <a:pt x="4890" y="6067"/>
                          </a:cubicBezTo>
                          <a:lnTo>
                            <a:pt x="4328" y="6067"/>
                          </a:lnTo>
                          <a:lnTo>
                            <a:pt x="4221" y="5969"/>
                          </a:lnTo>
                          <a:cubicBezTo>
                            <a:pt x="4229" y="5960"/>
                            <a:pt x="4229" y="5960"/>
                            <a:pt x="4229" y="5960"/>
                          </a:cubicBezTo>
                          <a:cubicBezTo>
                            <a:pt x="4247" y="5933"/>
                            <a:pt x="4229" y="5898"/>
                            <a:pt x="4203" y="5889"/>
                          </a:cubicBezTo>
                          <a:cubicBezTo>
                            <a:pt x="4193" y="5882"/>
                            <a:pt x="4184" y="5879"/>
                            <a:pt x="4175" y="5879"/>
                          </a:cubicBezTo>
                          <a:cubicBezTo>
                            <a:pt x="4158" y="5879"/>
                            <a:pt x="4143" y="5889"/>
                            <a:pt x="4131" y="5907"/>
                          </a:cubicBezTo>
                          <a:cubicBezTo>
                            <a:pt x="4122" y="5933"/>
                            <a:pt x="4131" y="5969"/>
                            <a:pt x="4158" y="5978"/>
                          </a:cubicBezTo>
                          <a:cubicBezTo>
                            <a:pt x="4167" y="5982"/>
                            <a:pt x="4176" y="5985"/>
                            <a:pt x="4185" y="5985"/>
                          </a:cubicBezTo>
                          <a:cubicBezTo>
                            <a:pt x="4194" y="5985"/>
                            <a:pt x="4203" y="5982"/>
                            <a:pt x="4212" y="5978"/>
                          </a:cubicBezTo>
                          <a:lnTo>
                            <a:pt x="4319" y="6085"/>
                          </a:lnTo>
                          <a:lnTo>
                            <a:pt x="4890" y="6085"/>
                          </a:lnTo>
                          <a:cubicBezTo>
                            <a:pt x="4881" y="6121"/>
                            <a:pt x="4863" y="6156"/>
                            <a:pt x="4854" y="6192"/>
                          </a:cubicBezTo>
                          <a:lnTo>
                            <a:pt x="4122" y="6192"/>
                          </a:lnTo>
                          <a:lnTo>
                            <a:pt x="3882" y="5924"/>
                          </a:lnTo>
                          <a:lnTo>
                            <a:pt x="3882" y="5576"/>
                          </a:lnTo>
                          <a:lnTo>
                            <a:pt x="3864" y="5576"/>
                          </a:lnTo>
                          <a:lnTo>
                            <a:pt x="3864" y="5933"/>
                          </a:lnTo>
                          <a:lnTo>
                            <a:pt x="4113" y="6210"/>
                          </a:lnTo>
                          <a:lnTo>
                            <a:pt x="4854" y="6210"/>
                          </a:lnTo>
                          <a:cubicBezTo>
                            <a:pt x="4827" y="6272"/>
                            <a:pt x="4809" y="6335"/>
                            <a:pt x="4783" y="6406"/>
                          </a:cubicBezTo>
                          <a:lnTo>
                            <a:pt x="4783" y="6397"/>
                          </a:lnTo>
                          <a:lnTo>
                            <a:pt x="4087" y="6397"/>
                          </a:lnTo>
                          <a:lnTo>
                            <a:pt x="3641" y="5960"/>
                          </a:lnTo>
                          <a:lnTo>
                            <a:pt x="3641" y="5576"/>
                          </a:lnTo>
                          <a:lnTo>
                            <a:pt x="3837" y="5576"/>
                          </a:lnTo>
                          <a:cubicBezTo>
                            <a:pt x="3953" y="5576"/>
                            <a:pt x="4042" y="5487"/>
                            <a:pt x="4051" y="5371"/>
                          </a:cubicBezTo>
                          <a:close/>
                          <a:moveTo>
                            <a:pt x="3623" y="5576"/>
                          </a:moveTo>
                          <a:lnTo>
                            <a:pt x="3623" y="5969"/>
                          </a:lnTo>
                          <a:lnTo>
                            <a:pt x="4078" y="6415"/>
                          </a:lnTo>
                          <a:lnTo>
                            <a:pt x="4774" y="6415"/>
                          </a:lnTo>
                          <a:cubicBezTo>
                            <a:pt x="4756" y="6486"/>
                            <a:pt x="4729" y="6558"/>
                            <a:pt x="4702" y="6620"/>
                          </a:cubicBezTo>
                          <a:lnTo>
                            <a:pt x="4060" y="6620"/>
                          </a:lnTo>
                          <a:lnTo>
                            <a:pt x="3400" y="5924"/>
                          </a:lnTo>
                          <a:lnTo>
                            <a:pt x="3400" y="5576"/>
                          </a:lnTo>
                          <a:close/>
                          <a:moveTo>
                            <a:pt x="3382" y="5576"/>
                          </a:moveTo>
                          <a:lnTo>
                            <a:pt x="3382" y="5933"/>
                          </a:lnTo>
                          <a:lnTo>
                            <a:pt x="4051" y="6638"/>
                          </a:lnTo>
                          <a:lnTo>
                            <a:pt x="4693" y="6638"/>
                          </a:lnTo>
                          <a:cubicBezTo>
                            <a:pt x="4667" y="6709"/>
                            <a:pt x="4640" y="6790"/>
                            <a:pt x="4613" y="6861"/>
                          </a:cubicBezTo>
                          <a:lnTo>
                            <a:pt x="4060" y="6861"/>
                          </a:lnTo>
                          <a:lnTo>
                            <a:pt x="3168" y="5951"/>
                          </a:lnTo>
                          <a:lnTo>
                            <a:pt x="3177" y="5576"/>
                          </a:lnTo>
                          <a:close/>
                          <a:moveTo>
                            <a:pt x="4533" y="8262"/>
                          </a:moveTo>
                          <a:cubicBezTo>
                            <a:pt x="4542" y="8297"/>
                            <a:pt x="4542" y="8342"/>
                            <a:pt x="4551" y="8378"/>
                          </a:cubicBezTo>
                          <a:lnTo>
                            <a:pt x="4238" y="8378"/>
                          </a:lnTo>
                          <a:lnTo>
                            <a:pt x="4051" y="8503"/>
                          </a:lnTo>
                          <a:lnTo>
                            <a:pt x="3659" y="8503"/>
                          </a:lnTo>
                          <a:lnTo>
                            <a:pt x="3659" y="8413"/>
                          </a:lnTo>
                          <a:cubicBezTo>
                            <a:pt x="3659" y="8404"/>
                            <a:pt x="3659" y="8404"/>
                            <a:pt x="3659" y="8395"/>
                          </a:cubicBezTo>
                          <a:lnTo>
                            <a:pt x="4060" y="8395"/>
                          </a:lnTo>
                          <a:lnTo>
                            <a:pt x="4247" y="8262"/>
                          </a:lnTo>
                          <a:close/>
                          <a:moveTo>
                            <a:pt x="4551" y="8395"/>
                          </a:moveTo>
                          <a:cubicBezTo>
                            <a:pt x="4560" y="8511"/>
                            <a:pt x="4560" y="8619"/>
                            <a:pt x="4560" y="8717"/>
                          </a:cubicBezTo>
                          <a:lnTo>
                            <a:pt x="4212" y="8717"/>
                          </a:lnTo>
                          <a:lnTo>
                            <a:pt x="4087" y="8592"/>
                          </a:lnTo>
                          <a:lnTo>
                            <a:pt x="3659" y="8592"/>
                          </a:lnTo>
                          <a:lnTo>
                            <a:pt x="3659" y="8520"/>
                          </a:lnTo>
                          <a:lnTo>
                            <a:pt x="4060" y="8520"/>
                          </a:lnTo>
                          <a:lnTo>
                            <a:pt x="4247" y="8395"/>
                          </a:lnTo>
                          <a:close/>
                          <a:moveTo>
                            <a:pt x="4078" y="8610"/>
                          </a:moveTo>
                          <a:lnTo>
                            <a:pt x="4203" y="8734"/>
                          </a:lnTo>
                          <a:lnTo>
                            <a:pt x="4560" y="8734"/>
                          </a:lnTo>
                          <a:cubicBezTo>
                            <a:pt x="4551" y="8761"/>
                            <a:pt x="4551" y="8797"/>
                            <a:pt x="4551" y="8824"/>
                          </a:cubicBezTo>
                          <a:lnTo>
                            <a:pt x="4212" y="8824"/>
                          </a:lnTo>
                          <a:lnTo>
                            <a:pt x="4060" y="8690"/>
                          </a:lnTo>
                          <a:lnTo>
                            <a:pt x="3659" y="8690"/>
                          </a:lnTo>
                          <a:lnTo>
                            <a:pt x="3659" y="8610"/>
                          </a:lnTo>
                          <a:close/>
                          <a:moveTo>
                            <a:pt x="322" y="8333"/>
                          </a:moveTo>
                          <a:lnTo>
                            <a:pt x="679" y="8699"/>
                          </a:lnTo>
                          <a:lnTo>
                            <a:pt x="679" y="9002"/>
                          </a:lnTo>
                          <a:lnTo>
                            <a:pt x="581" y="9002"/>
                          </a:lnTo>
                          <a:lnTo>
                            <a:pt x="581" y="8761"/>
                          </a:lnTo>
                          <a:lnTo>
                            <a:pt x="322" y="8529"/>
                          </a:lnTo>
                          <a:lnTo>
                            <a:pt x="37" y="8529"/>
                          </a:lnTo>
                          <a:lnTo>
                            <a:pt x="37" y="8333"/>
                          </a:lnTo>
                          <a:close/>
                          <a:moveTo>
                            <a:pt x="322" y="8181"/>
                          </a:moveTo>
                          <a:lnTo>
                            <a:pt x="857" y="8699"/>
                          </a:lnTo>
                          <a:lnTo>
                            <a:pt x="857" y="9002"/>
                          </a:lnTo>
                          <a:lnTo>
                            <a:pt x="697" y="9002"/>
                          </a:lnTo>
                          <a:lnTo>
                            <a:pt x="697" y="8699"/>
                          </a:lnTo>
                          <a:lnTo>
                            <a:pt x="331" y="8315"/>
                          </a:lnTo>
                          <a:lnTo>
                            <a:pt x="37" y="8315"/>
                          </a:lnTo>
                          <a:lnTo>
                            <a:pt x="37" y="8181"/>
                          </a:lnTo>
                          <a:close/>
                          <a:moveTo>
                            <a:pt x="706" y="1856"/>
                          </a:moveTo>
                          <a:lnTo>
                            <a:pt x="706" y="1901"/>
                          </a:lnTo>
                          <a:cubicBezTo>
                            <a:pt x="706" y="1972"/>
                            <a:pt x="750" y="2035"/>
                            <a:pt x="822" y="2053"/>
                          </a:cubicBezTo>
                          <a:cubicBezTo>
                            <a:pt x="831" y="2053"/>
                            <a:pt x="848" y="2062"/>
                            <a:pt x="857" y="2062"/>
                          </a:cubicBezTo>
                          <a:lnTo>
                            <a:pt x="964" y="2062"/>
                          </a:lnTo>
                          <a:lnTo>
                            <a:pt x="964" y="2802"/>
                          </a:lnTo>
                          <a:lnTo>
                            <a:pt x="1812" y="3658"/>
                          </a:lnTo>
                          <a:lnTo>
                            <a:pt x="1812" y="4747"/>
                          </a:lnTo>
                          <a:lnTo>
                            <a:pt x="1455" y="5077"/>
                          </a:lnTo>
                          <a:lnTo>
                            <a:pt x="866" y="5077"/>
                          </a:lnTo>
                          <a:lnTo>
                            <a:pt x="866" y="5095"/>
                          </a:lnTo>
                          <a:lnTo>
                            <a:pt x="1464" y="5095"/>
                          </a:lnTo>
                          <a:lnTo>
                            <a:pt x="1830" y="4756"/>
                          </a:lnTo>
                          <a:lnTo>
                            <a:pt x="1830" y="3650"/>
                          </a:lnTo>
                          <a:lnTo>
                            <a:pt x="982" y="2793"/>
                          </a:lnTo>
                          <a:lnTo>
                            <a:pt x="982" y="2062"/>
                          </a:lnTo>
                          <a:lnTo>
                            <a:pt x="1098" y="2062"/>
                          </a:lnTo>
                          <a:lnTo>
                            <a:pt x="1098" y="2811"/>
                          </a:lnTo>
                          <a:lnTo>
                            <a:pt x="1098" y="2820"/>
                          </a:lnTo>
                          <a:lnTo>
                            <a:pt x="1946" y="3658"/>
                          </a:lnTo>
                          <a:lnTo>
                            <a:pt x="1946" y="4916"/>
                          </a:lnTo>
                          <a:lnTo>
                            <a:pt x="1589" y="5282"/>
                          </a:lnTo>
                          <a:lnTo>
                            <a:pt x="866" y="5282"/>
                          </a:lnTo>
                          <a:lnTo>
                            <a:pt x="866" y="5300"/>
                          </a:lnTo>
                          <a:lnTo>
                            <a:pt x="1607" y="5300"/>
                          </a:lnTo>
                          <a:lnTo>
                            <a:pt x="1964" y="4925"/>
                          </a:lnTo>
                          <a:lnTo>
                            <a:pt x="1964" y="3650"/>
                          </a:lnTo>
                          <a:lnTo>
                            <a:pt x="1964" y="3641"/>
                          </a:lnTo>
                          <a:lnTo>
                            <a:pt x="1116" y="2802"/>
                          </a:lnTo>
                          <a:lnTo>
                            <a:pt x="1116" y="2062"/>
                          </a:lnTo>
                          <a:lnTo>
                            <a:pt x="1232" y="2062"/>
                          </a:lnTo>
                          <a:lnTo>
                            <a:pt x="1232" y="2811"/>
                          </a:lnTo>
                          <a:lnTo>
                            <a:pt x="2276" y="3864"/>
                          </a:lnTo>
                          <a:lnTo>
                            <a:pt x="3007" y="3864"/>
                          </a:lnTo>
                          <a:lnTo>
                            <a:pt x="3132" y="3980"/>
                          </a:lnTo>
                          <a:lnTo>
                            <a:pt x="3132" y="4470"/>
                          </a:lnTo>
                          <a:lnTo>
                            <a:pt x="3150" y="4470"/>
                          </a:lnTo>
                          <a:lnTo>
                            <a:pt x="3150" y="3971"/>
                          </a:lnTo>
                          <a:lnTo>
                            <a:pt x="3016" y="3846"/>
                          </a:lnTo>
                          <a:lnTo>
                            <a:pt x="2285" y="3846"/>
                          </a:lnTo>
                          <a:lnTo>
                            <a:pt x="1250" y="2802"/>
                          </a:lnTo>
                          <a:lnTo>
                            <a:pt x="1250" y="2062"/>
                          </a:lnTo>
                          <a:lnTo>
                            <a:pt x="1348" y="2062"/>
                          </a:lnTo>
                          <a:cubicBezTo>
                            <a:pt x="1357" y="2062"/>
                            <a:pt x="1375" y="2053"/>
                            <a:pt x="1384" y="2053"/>
                          </a:cubicBezTo>
                          <a:lnTo>
                            <a:pt x="1384" y="2811"/>
                          </a:lnTo>
                          <a:lnTo>
                            <a:pt x="2195" y="3658"/>
                          </a:lnTo>
                          <a:lnTo>
                            <a:pt x="3052" y="3658"/>
                          </a:lnTo>
                          <a:lnTo>
                            <a:pt x="3364" y="3953"/>
                          </a:lnTo>
                          <a:lnTo>
                            <a:pt x="3364" y="4470"/>
                          </a:lnTo>
                          <a:lnTo>
                            <a:pt x="3168" y="4470"/>
                          </a:lnTo>
                          <a:cubicBezTo>
                            <a:pt x="3043" y="4470"/>
                            <a:pt x="2945" y="4568"/>
                            <a:pt x="2945" y="4693"/>
                          </a:cubicBezTo>
                          <a:lnTo>
                            <a:pt x="2945" y="4684"/>
                          </a:lnTo>
                          <a:lnTo>
                            <a:pt x="2401" y="4684"/>
                          </a:lnTo>
                          <a:lnTo>
                            <a:pt x="1571" y="5523"/>
                          </a:lnTo>
                          <a:lnTo>
                            <a:pt x="866" y="5523"/>
                          </a:lnTo>
                          <a:lnTo>
                            <a:pt x="866" y="5541"/>
                          </a:lnTo>
                          <a:lnTo>
                            <a:pt x="1580" y="5541"/>
                          </a:lnTo>
                          <a:lnTo>
                            <a:pt x="1580" y="5532"/>
                          </a:lnTo>
                          <a:lnTo>
                            <a:pt x="2410" y="4702"/>
                          </a:lnTo>
                          <a:lnTo>
                            <a:pt x="2945" y="4702"/>
                          </a:lnTo>
                          <a:lnTo>
                            <a:pt x="2945" y="4979"/>
                          </a:lnTo>
                          <a:lnTo>
                            <a:pt x="2401" y="4979"/>
                          </a:lnTo>
                          <a:lnTo>
                            <a:pt x="2392" y="4988"/>
                          </a:lnTo>
                          <a:lnTo>
                            <a:pt x="1625" y="5755"/>
                          </a:lnTo>
                          <a:lnTo>
                            <a:pt x="866" y="5755"/>
                          </a:lnTo>
                          <a:lnTo>
                            <a:pt x="866" y="5773"/>
                          </a:lnTo>
                          <a:lnTo>
                            <a:pt x="1633" y="5773"/>
                          </a:lnTo>
                          <a:lnTo>
                            <a:pt x="2401" y="4997"/>
                          </a:lnTo>
                          <a:lnTo>
                            <a:pt x="2945" y="4997"/>
                          </a:lnTo>
                          <a:lnTo>
                            <a:pt x="2945" y="5220"/>
                          </a:lnTo>
                          <a:lnTo>
                            <a:pt x="2499" y="5220"/>
                          </a:lnTo>
                          <a:lnTo>
                            <a:pt x="2249" y="5452"/>
                          </a:lnTo>
                          <a:cubicBezTo>
                            <a:pt x="2240" y="5443"/>
                            <a:pt x="2231" y="5434"/>
                            <a:pt x="2222" y="5434"/>
                          </a:cubicBezTo>
                          <a:cubicBezTo>
                            <a:pt x="2187" y="5434"/>
                            <a:pt x="2169" y="5460"/>
                            <a:pt x="2169" y="5487"/>
                          </a:cubicBezTo>
                          <a:cubicBezTo>
                            <a:pt x="2169" y="5523"/>
                            <a:pt x="2187" y="5541"/>
                            <a:pt x="2222" y="5541"/>
                          </a:cubicBezTo>
                          <a:cubicBezTo>
                            <a:pt x="2249" y="5541"/>
                            <a:pt x="2276" y="5523"/>
                            <a:pt x="2276" y="5487"/>
                          </a:cubicBezTo>
                          <a:cubicBezTo>
                            <a:pt x="2276" y="5478"/>
                            <a:pt x="2267" y="5469"/>
                            <a:pt x="2267" y="5460"/>
                          </a:cubicBezTo>
                          <a:lnTo>
                            <a:pt x="2508" y="5237"/>
                          </a:lnTo>
                          <a:lnTo>
                            <a:pt x="2945" y="5237"/>
                          </a:lnTo>
                          <a:lnTo>
                            <a:pt x="2945" y="5362"/>
                          </a:lnTo>
                          <a:cubicBezTo>
                            <a:pt x="2945" y="5389"/>
                            <a:pt x="2954" y="5416"/>
                            <a:pt x="2963" y="5443"/>
                          </a:cubicBezTo>
                          <a:lnTo>
                            <a:pt x="2517" y="5443"/>
                          </a:lnTo>
                          <a:lnTo>
                            <a:pt x="2160" y="5782"/>
                          </a:lnTo>
                          <a:cubicBezTo>
                            <a:pt x="2151" y="5773"/>
                            <a:pt x="2142" y="5773"/>
                            <a:pt x="2133" y="5773"/>
                          </a:cubicBezTo>
                          <a:cubicBezTo>
                            <a:pt x="2097" y="5773"/>
                            <a:pt x="2079" y="5791"/>
                            <a:pt x="2079" y="5826"/>
                          </a:cubicBezTo>
                          <a:cubicBezTo>
                            <a:pt x="2079" y="5853"/>
                            <a:pt x="2097" y="5880"/>
                            <a:pt x="2133" y="5880"/>
                          </a:cubicBezTo>
                          <a:cubicBezTo>
                            <a:pt x="2160" y="5880"/>
                            <a:pt x="2187" y="5853"/>
                            <a:pt x="2187" y="5826"/>
                          </a:cubicBezTo>
                          <a:cubicBezTo>
                            <a:pt x="2187" y="5808"/>
                            <a:pt x="2178" y="5799"/>
                            <a:pt x="2169" y="5791"/>
                          </a:cubicBezTo>
                          <a:lnTo>
                            <a:pt x="2526" y="5460"/>
                          </a:lnTo>
                          <a:lnTo>
                            <a:pt x="2972" y="5460"/>
                          </a:lnTo>
                          <a:lnTo>
                            <a:pt x="2972" y="5452"/>
                          </a:lnTo>
                          <a:cubicBezTo>
                            <a:pt x="2998" y="5523"/>
                            <a:pt x="3079" y="5576"/>
                            <a:pt x="3168" y="5576"/>
                          </a:cubicBezTo>
                          <a:lnTo>
                            <a:pt x="3159" y="5576"/>
                          </a:lnTo>
                          <a:lnTo>
                            <a:pt x="3150" y="5951"/>
                          </a:lnTo>
                          <a:lnTo>
                            <a:pt x="3159" y="5960"/>
                          </a:lnTo>
                          <a:lnTo>
                            <a:pt x="4051" y="6879"/>
                          </a:lnTo>
                          <a:lnTo>
                            <a:pt x="4604" y="6879"/>
                          </a:lnTo>
                          <a:cubicBezTo>
                            <a:pt x="4586" y="6941"/>
                            <a:pt x="4560" y="6995"/>
                            <a:pt x="4542" y="7048"/>
                          </a:cubicBezTo>
                          <a:lnTo>
                            <a:pt x="3962" y="7048"/>
                          </a:lnTo>
                          <a:lnTo>
                            <a:pt x="3212" y="6281"/>
                          </a:lnTo>
                          <a:cubicBezTo>
                            <a:pt x="3221" y="6254"/>
                            <a:pt x="3212" y="6219"/>
                            <a:pt x="3186" y="6210"/>
                          </a:cubicBezTo>
                          <a:cubicBezTo>
                            <a:pt x="3176" y="6204"/>
                            <a:pt x="3166" y="6201"/>
                            <a:pt x="3155" y="6201"/>
                          </a:cubicBezTo>
                          <a:cubicBezTo>
                            <a:pt x="3137" y="6201"/>
                            <a:pt x="3120" y="6210"/>
                            <a:pt x="3114" y="6228"/>
                          </a:cubicBezTo>
                          <a:cubicBezTo>
                            <a:pt x="3096" y="6254"/>
                            <a:pt x="3114" y="6290"/>
                            <a:pt x="3141" y="6299"/>
                          </a:cubicBezTo>
                          <a:cubicBezTo>
                            <a:pt x="3148" y="6303"/>
                            <a:pt x="3156" y="6305"/>
                            <a:pt x="3163" y="6305"/>
                          </a:cubicBezTo>
                          <a:cubicBezTo>
                            <a:pt x="3174" y="6305"/>
                            <a:pt x="3184" y="6301"/>
                            <a:pt x="3195" y="6290"/>
                          </a:cubicBezTo>
                          <a:lnTo>
                            <a:pt x="3953" y="7075"/>
                          </a:lnTo>
                          <a:lnTo>
                            <a:pt x="4542" y="7075"/>
                          </a:lnTo>
                          <a:cubicBezTo>
                            <a:pt x="4524" y="7129"/>
                            <a:pt x="4506" y="7191"/>
                            <a:pt x="4497" y="7236"/>
                          </a:cubicBezTo>
                          <a:lnTo>
                            <a:pt x="3810" y="7236"/>
                          </a:lnTo>
                          <a:lnTo>
                            <a:pt x="2838" y="6281"/>
                          </a:lnTo>
                          <a:cubicBezTo>
                            <a:pt x="2847" y="6272"/>
                            <a:pt x="2847" y="6263"/>
                            <a:pt x="2847" y="6254"/>
                          </a:cubicBezTo>
                          <a:cubicBezTo>
                            <a:pt x="2847" y="6228"/>
                            <a:pt x="2820" y="6201"/>
                            <a:pt x="2793" y="6201"/>
                          </a:cubicBezTo>
                          <a:cubicBezTo>
                            <a:pt x="2766" y="6201"/>
                            <a:pt x="2740" y="6228"/>
                            <a:pt x="2740" y="6254"/>
                          </a:cubicBezTo>
                          <a:cubicBezTo>
                            <a:pt x="2740" y="6281"/>
                            <a:pt x="2766" y="6308"/>
                            <a:pt x="2793" y="6308"/>
                          </a:cubicBezTo>
                          <a:cubicBezTo>
                            <a:pt x="2811" y="6308"/>
                            <a:pt x="2820" y="6299"/>
                            <a:pt x="2829" y="6290"/>
                          </a:cubicBezTo>
                          <a:lnTo>
                            <a:pt x="3801" y="7254"/>
                          </a:lnTo>
                          <a:lnTo>
                            <a:pt x="4488" y="7254"/>
                          </a:lnTo>
                          <a:cubicBezTo>
                            <a:pt x="4488" y="7271"/>
                            <a:pt x="4488" y="7280"/>
                            <a:pt x="4479" y="7289"/>
                          </a:cubicBezTo>
                          <a:cubicBezTo>
                            <a:pt x="4470" y="7334"/>
                            <a:pt x="4470" y="7396"/>
                            <a:pt x="4470" y="7450"/>
                          </a:cubicBezTo>
                          <a:lnTo>
                            <a:pt x="3685" y="7450"/>
                          </a:lnTo>
                          <a:lnTo>
                            <a:pt x="2508" y="6281"/>
                          </a:lnTo>
                          <a:cubicBezTo>
                            <a:pt x="2508" y="6272"/>
                            <a:pt x="2517" y="6263"/>
                            <a:pt x="2517" y="6254"/>
                          </a:cubicBezTo>
                          <a:cubicBezTo>
                            <a:pt x="2517" y="6228"/>
                            <a:pt x="2490" y="6201"/>
                            <a:pt x="2463" y="6201"/>
                          </a:cubicBezTo>
                          <a:cubicBezTo>
                            <a:pt x="2427" y="6201"/>
                            <a:pt x="2410" y="6228"/>
                            <a:pt x="2410" y="6254"/>
                          </a:cubicBezTo>
                          <a:cubicBezTo>
                            <a:pt x="2410" y="6281"/>
                            <a:pt x="2427" y="6308"/>
                            <a:pt x="2463" y="6308"/>
                          </a:cubicBezTo>
                          <a:cubicBezTo>
                            <a:pt x="2472" y="6308"/>
                            <a:pt x="2490" y="6299"/>
                            <a:pt x="2499" y="6290"/>
                          </a:cubicBezTo>
                          <a:lnTo>
                            <a:pt x="3676" y="7468"/>
                          </a:lnTo>
                          <a:lnTo>
                            <a:pt x="4470" y="7468"/>
                          </a:lnTo>
                          <a:cubicBezTo>
                            <a:pt x="4470" y="7503"/>
                            <a:pt x="4470" y="7539"/>
                            <a:pt x="4470" y="7575"/>
                          </a:cubicBezTo>
                          <a:lnTo>
                            <a:pt x="3899" y="7575"/>
                          </a:lnTo>
                          <a:cubicBezTo>
                            <a:pt x="3899" y="7566"/>
                            <a:pt x="3890" y="7548"/>
                            <a:pt x="3873" y="7539"/>
                          </a:cubicBezTo>
                          <a:cubicBezTo>
                            <a:pt x="3865" y="7534"/>
                            <a:pt x="3857" y="7532"/>
                            <a:pt x="3849" y="7532"/>
                          </a:cubicBezTo>
                          <a:cubicBezTo>
                            <a:pt x="3828" y="7532"/>
                            <a:pt x="3808" y="7547"/>
                            <a:pt x="3801" y="7566"/>
                          </a:cubicBezTo>
                          <a:cubicBezTo>
                            <a:pt x="3783" y="7593"/>
                            <a:pt x="3801" y="7619"/>
                            <a:pt x="3828" y="7637"/>
                          </a:cubicBezTo>
                          <a:cubicBezTo>
                            <a:pt x="3835" y="7639"/>
                            <a:pt x="3841" y="7641"/>
                            <a:pt x="3848" y="7641"/>
                          </a:cubicBezTo>
                          <a:cubicBezTo>
                            <a:pt x="3868" y="7641"/>
                            <a:pt x="3886" y="7631"/>
                            <a:pt x="3899" y="7610"/>
                          </a:cubicBezTo>
                          <a:cubicBezTo>
                            <a:pt x="3899" y="7602"/>
                            <a:pt x="3899" y="7602"/>
                            <a:pt x="3899" y="7593"/>
                          </a:cubicBezTo>
                          <a:lnTo>
                            <a:pt x="4470" y="7593"/>
                          </a:lnTo>
                          <a:cubicBezTo>
                            <a:pt x="4470" y="7646"/>
                            <a:pt x="4479" y="7700"/>
                            <a:pt x="4479" y="7753"/>
                          </a:cubicBezTo>
                          <a:lnTo>
                            <a:pt x="4042" y="7753"/>
                          </a:lnTo>
                          <a:cubicBezTo>
                            <a:pt x="4042" y="7735"/>
                            <a:pt x="4033" y="7717"/>
                            <a:pt x="4015" y="7709"/>
                          </a:cubicBezTo>
                          <a:cubicBezTo>
                            <a:pt x="4009" y="7706"/>
                            <a:pt x="4002" y="7705"/>
                            <a:pt x="3995" y="7705"/>
                          </a:cubicBezTo>
                          <a:cubicBezTo>
                            <a:pt x="3976" y="7705"/>
                            <a:pt x="3957" y="7715"/>
                            <a:pt x="3944" y="7735"/>
                          </a:cubicBezTo>
                          <a:cubicBezTo>
                            <a:pt x="3935" y="7762"/>
                            <a:pt x="3944" y="7789"/>
                            <a:pt x="3971" y="7807"/>
                          </a:cubicBezTo>
                          <a:cubicBezTo>
                            <a:pt x="3977" y="7809"/>
                            <a:pt x="3984" y="7810"/>
                            <a:pt x="3991" y="7810"/>
                          </a:cubicBezTo>
                          <a:cubicBezTo>
                            <a:pt x="4010" y="7810"/>
                            <a:pt x="4029" y="7800"/>
                            <a:pt x="4042" y="7780"/>
                          </a:cubicBezTo>
                          <a:cubicBezTo>
                            <a:pt x="4042" y="7780"/>
                            <a:pt x="4042" y="7771"/>
                            <a:pt x="4042" y="7771"/>
                          </a:cubicBezTo>
                          <a:lnTo>
                            <a:pt x="4488" y="7771"/>
                          </a:lnTo>
                          <a:cubicBezTo>
                            <a:pt x="4488" y="7816"/>
                            <a:pt x="4497" y="7869"/>
                            <a:pt x="4497" y="7923"/>
                          </a:cubicBezTo>
                          <a:lnTo>
                            <a:pt x="4176" y="7923"/>
                          </a:lnTo>
                          <a:cubicBezTo>
                            <a:pt x="4176" y="7914"/>
                            <a:pt x="4167" y="7896"/>
                            <a:pt x="4149" y="7887"/>
                          </a:cubicBezTo>
                          <a:cubicBezTo>
                            <a:pt x="4142" y="7885"/>
                            <a:pt x="4135" y="7884"/>
                            <a:pt x="4128" y="7884"/>
                          </a:cubicBezTo>
                          <a:cubicBezTo>
                            <a:pt x="4106" y="7884"/>
                            <a:pt x="4084" y="7894"/>
                            <a:pt x="4078" y="7914"/>
                          </a:cubicBezTo>
                          <a:cubicBezTo>
                            <a:pt x="4060" y="7941"/>
                            <a:pt x="4078" y="7967"/>
                            <a:pt x="4105" y="7985"/>
                          </a:cubicBezTo>
                          <a:cubicBezTo>
                            <a:pt x="4109" y="7987"/>
                            <a:pt x="4115" y="7988"/>
                            <a:pt x="4121" y="7988"/>
                          </a:cubicBezTo>
                          <a:cubicBezTo>
                            <a:pt x="4139" y="7988"/>
                            <a:pt x="4163" y="7978"/>
                            <a:pt x="4176" y="7958"/>
                          </a:cubicBezTo>
                          <a:cubicBezTo>
                            <a:pt x="4176" y="7958"/>
                            <a:pt x="4176" y="7949"/>
                            <a:pt x="4176" y="7941"/>
                          </a:cubicBezTo>
                          <a:lnTo>
                            <a:pt x="4506" y="7941"/>
                          </a:lnTo>
                          <a:cubicBezTo>
                            <a:pt x="4506" y="7976"/>
                            <a:pt x="4506" y="8003"/>
                            <a:pt x="4515" y="8039"/>
                          </a:cubicBezTo>
                          <a:cubicBezTo>
                            <a:pt x="4515" y="8056"/>
                            <a:pt x="4515" y="8083"/>
                            <a:pt x="4515" y="8101"/>
                          </a:cubicBezTo>
                          <a:lnTo>
                            <a:pt x="4328" y="8101"/>
                          </a:lnTo>
                          <a:cubicBezTo>
                            <a:pt x="4328" y="8083"/>
                            <a:pt x="4310" y="8074"/>
                            <a:pt x="4301" y="8065"/>
                          </a:cubicBezTo>
                          <a:cubicBezTo>
                            <a:pt x="4291" y="8059"/>
                            <a:pt x="4281" y="8056"/>
                            <a:pt x="4271" y="8056"/>
                          </a:cubicBezTo>
                          <a:cubicBezTo>
                            <a:pt x="4252" y="8056"/>
                            <a:pt x="4235" y="8066"/>
                            <a:pt x="4229" y="8083"/>
                          </a:cubicBezTo>
                          <a:cubicBezTo>
                            <a:pt x="4212" y="8110"/>
                            <a:pt x="4221" y="8146"/>
                            <a:pt x="4247" y="8155"/>
                          </a:cubicBezTo>
                          <a:cubicBezTo>
                            <a:pt x="4257" y="8161"/>
                            <a:pt x="4267" y="8164"/>
                            <a:pt x="4278" y="8164"/>
                          </a:cubicBezTo>
                          <a:cubicBezTo>
                            <a:pt x="4296" y="8164"/>
                            <a:pt x="4313" y="8154"/>
                            <a:pt x="4319" y="8137"/>
                          </a:cubicBezTo>
                          <a:cubicBezTo>
                            <a:pt x="4328" y="8128"/>
                            <a:pt x="4328" y="8128"/>
                            <a:pt x="4328" y="8119"/>
                          </a:cubicBezTo>
                          <a:lnTo>
                            <a:pt x="4524" y="8119"/>
                          </a:lnTo>
                          <a:cubicBezTo>
                            <a:pt x="4524" y="8164"/>
                            <a:pt x="4533" y="8199"/>
                            <a:pt x="4533" y="8244"/>
                          </a:cubicBezTo>
                          <a:lnTo>
                            <a:pt x="4247" y="8244"/>
                          </a:lnTo>
                          <a:lnTo>
                            <a:pt x="4051" y="8378"/>
                          </a:lnTo>
                          <a:lnTo>
                            <a:pt x="3659" y="8378"/>
                          </a:lnTo>
                          <a:lnTo>
                            <a:pt x="3659" y="8387"/>
                          </a:lnTo>
                          <a:cubicBezTo>
                            <a:pt x="3650" y="8342"/>
                            <a:pt x="3605" y="8315"/>
                            <a:pt x="3560" y="8315"/>
                          </a:cubicBezTo>
                          <a:lnTo>
                            <a:pt x="3534" y="8315"/>
                          </a:lnTo>
                          <a:lnTo>
                            <a:pt x="3534" y="7753"/>
                          </a:lnTo>
                          <a:lnTo>
                            <a:pt x="1803" y="6014"/>
                          </a:lnTo>
                          <a:lnTo>
                            <a:pt x="866" y="6014"/>
                          </a:lnTo>
                          <a:lnTo>
                            <a:pt x="866" y="6031"/>
                          </a:lnTo>
                          <a:lnTo>
                            <a:pt x="1794" y="6031"/>
                          </a:lnTo>
                          <a:lnTo>
                            <a:pt x="3516" y="7762"/>
                          </a:lnTo>
                          <a:lnTo>
                            <a:pt x="3516" y="8315"/>
                          </a:lnTo>
                          <a:lnTo>
                            <a:pt x="3257" y="8315"/>
                          </a:lnTo>
                          <a:cubicBezTo>
                            <a:pt x="3212" y="8315"/>
                            <a:pt x="3177" y="8342"/>
                            <a:pt x="3168" y="8387"/>
                          </a:cubicBezTo>
                          <a:lnTo>
                            <a:pt x="3168" y="8378"/>
                          </a:lnTo>
                          <a:lnTo>
                            <a:pt x="2517" y="8378"/>
                          </a:lnTo>
                          <a:lnTo>
                            <a:pt x="2276" y="8627"/>
                          </a:lnTo>
                          <a:lnTo>
                            <a:pt x="2276" y="9145"/>
                          </a:lnTo>
                          <a:lnTo>
                            <a:pt x="1910" y="9493"/>
                          </a:lnTo>
                          <a:lnTo>
                            <a:pt x="1268" y="9493"/>
                          </a:lnTo>
                          <a:lnTo>
                            <a:pt x="1268" y="9404"/>
                          </a:lnTo>
                          <a:lnTo>
                            <a:pt x="1794" y="9404"/>
                          </a:lnTo>
                          <a:lnTo>
                            <a:pt x="2133" y="9038"/>
                          </a:lnTo>
                          <a:lnTo>
                            <a:pt x="2133" y="7396"/>
                          </a:lnTo>
                          <a:lnTo>
                            <a:pt x="1241" y="6513"/>
                          </a:lnTo>
                          <a:lnTo>
                            <a:pt x="866" y="6513"/>
                          </a:lnTo>
                          <a:lnTo>
                            <a:pt x="866" y="6531"/>
                          </a:lnTo>
                          <a:lnTo>
                            <a:pt x="1232" y="6531"/>
                          </a:lnTo>
                          <a:lnTo>
                            <a:pt x="2115" y="7405"/>
                          </a:lnTo>
                          <a:lnTo>
                            <a:pt x="2115" y="9029"/>
                          </a:lnTo>
                          <a:lnTo>
                            <a:pt x="1785" y="9386"/>
                          </a:lnTo>
                          <a:lnTo>
                            <a:pt x="1268" y="9386"/>
                          </a:lnTo>
                          <a:lnTo>
                            <a:pt x="1268" y="9198"/>
                          </a:lnTo>
                          <a:lnTo>
                            <a:pt x="1669" y="9198"/>
                          </a:lnTo>
                          <a:lnTo>
                            <a:pt x="1892" y="8975"/>
                          </a:lnTo>
                          <a:lnTo>
                            <a:pt x="1892" y="7396"/>
                          </a:lnTo>
                          <a:lnTo>
                            <a:pt x="1883" y="7396"/>
                          </a:lnTo>
                          <a:lnTo>
                            <a:pt x="1241" y="6763"/>
                          </a:lnTo>
                          <a:lnTo>
                            <a:pt x="839" y="6763"/>
                          </a:lnTo>
                          <a:lnTo>
                            <a:pt x="839" y="6781"/>
                          </a:lnTo>
                          <a:lnTo>
                            <a:pt x="1232" y="6781"/>
                          </a:lnTo>
                          <a:lnTo>
                            <a:pt x="1874" y="7405"/>
                          </a:lnTo>
                          <a:lnTo>
                            <a:pt x="1874" y="8975"/>
                          </a:lnTo>
                          <a:lnTo>
                            <a:pt x="1660" y="9181"/>
                          </a:lnTo>
                          <a:lnTo>
                            <a:pt x="1268" y="9181"/>
                          </a:lnTo>
                          <a:lnTo>
                            <a:pt x="1268" y="9154"/>
                          </a:lnTo>
                          <a:cubicBezTo>
                            <a:pt x="1268" y="9082"/>
                            <a:pt x="1223" y="9029"/>
                            <a:pt x="1170" y="9011"/>
                          </a:cubicBezTo>
                          <a:lnTo>
                            <a:pt x="1170" y="8128"/>
                          </a:lnTo>
                          <a:lnTo>
                            <a:pt x="1170" y="8119"/>
                          </a:lnTo>
                          <a:lnTo>
                            <a:pt x="420" y="7396"/>
                          </a:lnTo>
                          <a:lnTo>
                            <a:pt x="420" y="7173"/>
                          </a:lnTo>
                          <a:cubicBezTo>
                            <a:pt x="438" y="7173"/>
                            <a:pt x="456" y="7164"/>
                            <a:pt x="465" y="7147"/>
                          </a:cubicBezTo>
                          <a:cubicBezTo>
                            <a:pt x="474" y="7120"/>
                            <a:pt x="465" y="7084"/>
                            <a:pt x="438" y="7075"/>
                          </a:cubicBezTo>
                          <a:cubicBezTo>
                            <a:pt x="429" y="7069"/>
                            <a:pt x="419" y="7066"/>
                            <a:pt x="410" y="7066"/>
                          </a:cubicBezTo>
                          <a:cubicBezTo>
                            <a:pt x="393" y="7066"/>
                            <a:pt x="378" y="7076"/>
                            <a:pt x="367" y="7093"/>
                          </a:cubicBezTo>
                          <a:cubicBezTo>
                            <a:pt x="358" y="7120"/>
                            <a:pt x="367" y="7155"/>
                            <a:pt x="393" y="7164"/>
                          </a:cubicBezTo>
                          <a:cubicBezTo>
                            <a:pt x="393" y="7173"/>
                            <a:pt x="402" y="7173"/>
                            <a:pt x="402" y="7173"/>
                          </a:cubicBezTo>
                          <a:lnTo>
                            <a:pt x="402" y="7396"/>
                          </a:lnTo>
                          <a:lnTo>
                            <a:pt x="411" y="7405"/>
                          </a:lnTo>
                          <a:lnTo>
                            <a:pt x="1152" y="8137"/>
                          </a:lnTo>
                          <a:lnTo>
                            <a:pt x="1152" y="9002"/>
                          </a:lnTo>
                          <a:lnTo>
                            <a:pt x="1027" y="9002"/>
                          </a:lnTo>
                          <a:lnTo>
                            <a:pt x="1027" y="8190"/>
                          </a:lnTo>
                          <a:lnTo>
                            <a:pt x="251" y="7432"/>
                          </a:lnTo>
                          <a:lnTo>
                            <a:pt x="251" y="7120"/>
                          </a:lnTo>
                          <a:cubicBezTo>
                            <a:pt x="260" y="7120"/>
                            <a:pt x="277" y="7111"/>
                            <a:pt x="286" y="7093"/>
                          </a:cubicBezTo>
                          <a:cubicBezTo>
                            <a:pt x="304" y="7066"/>
                            <a:pt x="286" y="7039"/>
                            <a:pt x="260" y="7022"/>
                          </a:cubicBezTo>
                          <a:cubicBezTo>
                            <a:pt x="253" y="7019"/>
                            <a:pt x="246" y="7018"/>
                            <a:pt x="240" y="7018"/>
                          </a:cubicBezTo>
                          <a:cubicBezTo>
                            <a:pt x="220" y="7018"/>
                            <a:pt x="202" y="7028"/>
                            <a:pt x="188" y="7048"/>
                          </a:cubicBezTo>
                          <a:cubicBezTo>
                            <a:pt x="179" y="7075"/>
                            <a:pt x="188" y="7102"/>
                            <a:pt x="215" y="7120"/>
                          </a:cubicBezTo>
                          <a:lnTo>
                            <a:pt x="233" y="7120"/>
                          </a:lnTo>
                          <a:lnTo>
                            <a:pt x="233" y="7441"/>
                          </a:lnTo>
                          <a:lnTo>
                            <a:pt x="1009" y="8199"/>
                          </a:lnTo>
                          <a:lnTo>
                            <a:pt x="1009" y="9002"/>
                          </a:lnTo>
                          <a:lnTo>
                            <a:pt x="875" y="9002"/>
                          </a:lnTo>
                          <a:lnTo>
                            <a:pt x="875" y="8699"/>
                          </a:lnTo>
                          <a:lnTo>
                            <a:pt x="875" y="8690"/>
                          </a:lnTo>
                          <a:lnTo>
                            <a:pt x="331" y="8164"/>
                          </a:lnTo>
                          <a:lnTo>
                            <a:pt x="37" y="8164"/>
                          </a:lnTo>
                          <a:lnTo>
                            <a:pt x="37" y="4372"/>
                          </a:lnTo>
                          <a:lnTo>
                            <a:pt x="804" y="4372"/>
                          </a:lnTo>
                          <a:lnTo>
                            <a:pt x="1205" y="3953"/>
                          </a:lnTo>
                          <a:cubicBezTo>
                            <a:pt x="1214" y="3962"/>
                            <a:pt x="1223" y="3971"/>
                            <a:pt x="1241" y="3971"/>
                          </a:cubicBezTo>
                          <a:cubicBezTo>
                            <a:pt x="1268" y="3971"/>
                            <a:pt x="1294" y="3944"/>
                            <a:pt x="1294" y="3917"/>
                          </a:cubicBezTo>
                          <a:cubicBezTo>
                            <a:pt x="1294" y="3881"/>
                            <a:pt x="1268" y="3864"/>
                            <a:pt x="1241" y="3864"/>
                          </a:cubicBezTo>
                          <a:cubicBezTo>
                            <a:pt x="1205" y="3864"/>
                            <a:pt x="1187" y="3881"/>
                            <a:pt x="1187" y="3917"/>
                          </a:cubicBezTo>
                          <a:cubicBezTo>
                            <a:pt x="1187" y="3926"/>
                            <a:pt x="1187" y="3935"/>
                            <a:pt x="1196" y="3944"/>
                          </a:cubicBezTo>
                          <a:lnTo>
                            <a:pt x="795" y="4354"/>
                          </a:lnTo>
                          <a:lnTo>
                            <a:pt x="37" y="4354"/>
                          </a:lnTo>
                          <a:lnTo>
                            <a:pt x="37" y="4256"/>
                          </a:lnTo>
                          <a:lnTo>
                            <a:pt x="715" y="4256"/>
                          </a:lnTo>
                          <a:lnTo>
                            <a:pt x="1000" y="3962"/>
                          </a:lnTo>
                          <a:cubicBezTo>
                            <a:pt x="1009" y="3962"/>
                            <a:pt x="1018" y="3971"/>
                            <a:pt x="1027" y="3971"/>
                          </a:cubicBezTo>
                          <a:cubicBezTo>
                            <a:pt x="1054" y="3971"/>
                            <a:pt x="1080" y="3944"/>
                            <a:pt x="1080" y="3917"/>
                          </a:cubicBezTo>
                          <a:cubicBezTo>
                            <a:pt x="1080" y="3881"/>
                            <a:pt x="1054" y="3864"/>
                            <a:pt x="1027" y="3864"/>
                          </a:cubicBezTo>
                          <a:cubicBezTo>
                            <a:pt x="991" y="3864"/>
                            <a:pt x="973" y="3881"/>
                            <a:pt x="973" y="3917"/>
                          </a:cubicBezTo>
                          <a:cubicBezTo>
                            <a:pt x="973" y="3926"/>
                            <a:pt x="973" y="3944"/>
                            <a:pt x="982" y="3953"/>
                          </a:cubicBezTo>
                          <a:lnTo>
                            <a:pt x="706" y="4238"/>
                          </a:lnTo>
                          <a:lnTo>
                            <a:pt x="37" y="4238"/>
                          </a:lnTo>
                          <a:lnTo>
                            <a:pt x="37" y="4122"/>
                          </a:lnTo>
                          <a:lnTo>
                            <a:pt x="616" y="4122"/>
                          </a:lnTo>
                          <a:lnTo>
                            <a:pt x="768" y="3962"/>
                          </a:lnTo>
                          <a:cubicBezTo>
                            <a:pt x="777" y="3962"/>
                            <a:pt x="786" y="3971"/>
                            <a:pt x="804" y="3971"/>
                          </a:cubicBezTo>
                          <a:cubicBezTo>
                            <a:pt x="831" y="3971"/>
                            <a:pt x="857" y="3944"/>
                            <a:pt x="857" y="3917"/>
                          </a:cubicBezTo>
                          <a:cubicBezTo>
                            <a:pt x="857" y="3881"/>
                            <a:pt x="831" y="3864"/>
                            <a:pt x="804" y="3864"/>
                          </a:cubicBezTo>
                          <a:cubicBezTo>
                            <a:pt x="768" y="3864"/>
                            <a:pt x="750" y="3881"/>
                            <a:pt x="750" y="3917"/>
                          </a:cubicBezTo>
                          <a:cubicBezTo>
                            <a:pt x="750" y="3926"/>
                            <a:pt x="750" y="3935"/>
                            <a:pt x="759" y="3944"/>
                          </a:cubicBezTo>
                          <a:lnTo>
                            <a:pt x="608" y="4104"/>
                          </a:lnTo>
                          <a:lnTo>
                            <a:pt x="37" y="4104"/>
                          </a:lnTo>
                          <a:lnTo>
                            <a:pt x="37" y="3453"/>
                          </a:lnTo>
                          <a:lnTo>
                            <a:pt x="313" y="3453"/>
                          </a:lnTo>
                          <a:lnTo>
                            <a:pt x="465" y="3578"/>
                          </a:lnTo>
                          <a:cubicBezTo>
                            <a:pt x="456" y="3587"/>
                            <a:pt x="447" y="3605"/>
                            <a:pt x="447" y="3614"/>
                          </a:cubicBezTo>
                          <a:cubicBezTo>
                            <a:pt x="447" y="3650"/>
                            <a:pt x="474" y="3667"/>
                            <a:pt x="500" y="3667"/>
                          </a:cubicBezTo>
                          <a:cubicBezTo>
                            <a:pt x="536" y="3667"/>
                            <a:pt x="554" y="3650"/>
                            <a:pt x="554" y="3614"/>
                          </a:cubicBezTo>
                          <a:cubicBezTo>
                            <a:pt x="554" y="3587"/>
                            <a:pt x="536" y="3560"/>
                            <a:pt x="500" y="3560"/>
                          </a:cubicBezTo>
                          <a:cubicBezTo>
                            <a:pt x="492" y="3560"/>
                            <a:pt x="483" y="3569"/>
                            <a:pt x="483" y="3569"/>
                          </a:cubicBezTo>
                          <a:lnTo>
                            <a:pt x="322" y="3435"/>
                          </a:lnTo>
                          <a:lnTo>
                            <a:pt x="37" y="3435"/>
                          </a:lnTo>
                          <a:lnTo>
                            <a:pt x="37" y="3355"/>
                          </a:lnTo>
                          <a:lnTo>
                            <a:pt x="447" y="3355"/>
                          </a:lnTo>
                          <a:lnTo>
                            <a:pt x="706" y="3587"/>
                          </a:lnTo>
                          <a:cubicBezTo>
                            <a:pt x="697" y="3596"/>
                            <a:pt x="697" y="3605"/>
                            <a:pt x="697" y="3614"/>
                          </a:cubicBezTo>
                          <a:cubicBezTo>
                            <a:pt x="697" y="3650"/>
                            <a:pt x="715" y="3667"/>
                            <a:pt x="750" y="3667"/>
                          </a:cubicBezTo>
                          <a:cubicBezTo>
                            <a:pt x="777" y="3667"/>
                            <a:pt x="804" y="3650"/>
                            <a:pt x="804" y="3614"/>
                          </a:cubicBezTo>
                          <a:cubicBezTo>
                            <a:pt x="804" y="3587"/>
                            <a:pt x="777" y="3560"/>
                            <a:pt x="750" y="3560"/>
                          </a:cubicBezTo>
                          <a:cubicBezTo>
                            <a:pt x="732" y="3560"/>
                            <a:pt x="723" y="3569"/>
                            <a:pt x="715" y="3569"/>
                          </a:cubicBezTo>
                          <a:lnTo>
                            <a:pt x="456" y="3337"/>
                          </a:lnTo>
                          <a:lnTo>
                            <a:pt x="37" y="3337"/>
                          </a:lnTo>
                          <a:lnTo>
                            <a:pt x="37" y="3186"/>
                          </a:lnTo>
                          <a:lnTo>
                            <a:pt x="518" y="3186"/>
                          </a:lnTo>
                          <a:lnTo>
                            <a:pt x="947" y="3587"/>
                          </a:lnTo>
                          <a:cubicBezTo>
                            <a:pt x="938" y="3596"/>
                            <a:pt x="938" y="3605"/>
                            <a:pt x="938" y="3614"/>
                          </a:cubicBezTo>
                          <a:cubicBezTo>
                            <a:pt x="938" y="3650"/>
                            <a:pt x="964" y="3667"/>
                            <a:pt x="991" y="3667"/>
                          </a:cubicBezTo>
                          <a:cubicBezTo>
                            <a:pt x="1018" y="3667"/>
                            <a:pt x="1045" y="3650"/>
                            <a:pt x="1045" y="3614"/>
                          </a:cubicBezTo>
                          <a:cubicBezTo>
                            <a:pt x="1045" y="3587"/>
                            <a:pt x="1018" y="3560"/>
                            <a:pt x="991" y="3560"/>
                          </a:cubicBezTo>
                          <a:cubicBezTo>
                            <a:pt x="973" y="3560"/>
                            <a:pt x="964" y="3569"/>
                            <a:pt x="955" y="3578"/>
                          </a:cubicBezTo>
                          <a:lnTo>
                            <a:pt x="527" y="3168"/>
                          </a:lnTo>
                          <a:lnTo>
                            <a:pt x="37" y="3168"/>
                          </a:lnTo>
                          <a:lnTo>
                            <a:pt x="37" y="1946"/>
                          </a:lnTo>
                          <a:lnTo>
                            <a:pt x="286" y="1946"/>
                          </a:lnTo>
                          <a:lnTo>
                            <a:pt x="393" y="1856"/>
                          </a:lnTo>
                          <a:close/>
                          <a:moveTo>
                            <a:pt x="4051" y="8708"/>
                          </a:moveTo>
                          <a:lnTo>
                            <a:pt x="4203" y="8842"/>
                          </a:lnTo>
                          <a:lnTo>
                            <a:pt x="4542" y="8842"/>
                          </a:lnTo>
                          <a:cubicBezTo>
                            <a:pt x="4542" y="8895"/>
                            <a:pt x="4524" y="8949"/>
                            <a:pt x="4506" y="8993"/>
                          </a:cubicBezTo>
                          <a:cubicBezTo>
                            <a:pt x="4399" y="9279"/>
                            <a:pt x="4149" y="9644"/>
                            <a:pt x="3828" y="9983"/>
                          </a:cubicBezTo>
                          <a:lnTo>
                            <a:pt x="3828" y="9279"/>
                          </a:lnTo>
                          <a:lnTo>
                            <a:pt x="3614" y="9056"/>
                          </a:lnTo>
                          <a:lnTo>
                            <a:pt x="3614" y="8797"/>
                          </a:lnTo>
                          <a:lnTo>
                            <a:pt x="3605" y="8797"/>
                          </a:lnTo>
                          <a:cubicBezTo>
                            <a:pt x="3632" y="8788"/>
                            <a:pt x="3659" y="8752"/>
                            <a:pt x="3659" y="8708"/>
                          </a:cubicBezTo>
                          <a:close/>
                          <a:moveTo>
                            <a:pt x="3596" y="8806"/>
                          </a:moveTo>
                          <a:lnTo>
                            <a:pt x="3596" y="9056"/>
                          </a:lnTo>
                          <a:lnTo>
                            <a:pt x="3810" y="9279"/>
                          </a:lnTo>
                          <a:lnTo>
                            <a:pt x="3810" y="10010"/>
                          </a:lnTo>
                          <a:cubicBezTo>
                            <a:pt x="3792" y="10037"/>
                            <a:pt x="3766" y="10064"/>
                            <a:pt x="3739" y="10090"/>
                          </a:cubicBezTo>
                          <a:lnTo>
                            <a:pt x="3739" y="9305"/>
                          </a:lnTo>
                          <a:lnTo>
                            <a:pt x="3516" y="9091"/>
                          </a:lnTo>
                          <a:lnTo>
                            <a:pt x="3516" y="8806"/>
                          </a:lnTo>
                          <a:close/>
                          <a:moveTo>
                            <a:pt x="3498" y="8806"/>
                          </a:moveTo>
                          <a:lnTo>
                            <a:pt x="3498" y="9091"/>
                          </a:lnTo>
                          <a:lnTo>
                            <a:pt x="3721" y="9314"/>
                          </a:lnTo>
                          <a:lnTo>
                            <a:pt x="3721" y="10108"/>
                          </a:lnTo>
                          <a:cubicBezTo>
                            <a:pt x="3676" y="10153"/>
                            <a:pt x="3632" y="10198"/>
                            <a:pt x="3587" y="10242"/>
                          </a:cubicBezTo>
                          <a:lnTo>
                            <a:pt x="3587" y="9377"/>
                          </a:lnTo>
                          <a:cubicBezTo>
                            <a:pt x="3605" y="9377"/>
                            <a:pt x="3614" y="9368"/>
                            <a:pt x="3623" y="9350"/>
                          </a:cubicBezTo>
                          <a:cubicBezTo>
                            <a:pt x="3641" y="9323"/>
                            <a:pt x="3632" y="9297"/>
                            <a:pt x="3605" y="9279"/>
                          </a:cubicBezTo>
                          <a:cubicBezTo>
                            <a:pt x="3598" y="9276"/>
                            <a:pt x="3591" y="9275"/>
                            <a:pt x="3584" y="9275"/>
                          </a:cubicBezTo>
                          <a:cubicBezTo>
                            <a:pt x="3562" y="9275"/>
                            <a:pt x="3540" y="9285"/>
                            <a:pt x="3534" y="9305"/>
                          </a:cubicBezTo>
                          <a:cubicBezTo>
                            <a:pt x="3516" y="9332"/>
                            <a:pt x="3525" y="9359"/>
                            <a:pt x="3551" y="9377"/>
                          </a:cubicBezTo>
                          <a:lnTo>
                            <a:pt x="3569" y="9377"/>
                          </a:lnTo>
                          <a:lnTo>
                            <a:pt x="3569" y="10260"/>
                          </a:lnTo>
                          <a:cubicBezTo>
                            <a:pt x="3525" y="10305"/>
                            <a:pt x="3480" y="10349"/>
                            <a:pt x="3435" y="10385"/>
                          </a:cubicBezTo>
                          <a:lnTo>
                            <a:pt x="3435" y="9484"/>
                          </a:lnTo>
                          <a:cubicBezTo>
                            <a:pt x="3453" y="9484"/>
                            <a:pt x="3471" y="9475"/>
                            <a:pt x="3480" y="9457"/>
                          </a:cubicBezTo>
                          <a:cubicBezTo>
                            <a:pt x="3489" y="9430"/>
                            <a:pt x="3480" y="9404"/>
                            <a:pt x="3453" y="9386"/>
                          </a:cubicBezTo>
                          <a:cubicBezTo>
                            <a:pt x="3447" y="9383"/>
                            <a:pt x="3439" y="9382"/>
                            <a:pt x="3432" y="9382"/>
                          </a:cubicBezTo>
                          <a:cubicBezTo>
                            <a:pt x="3410" y="9382"/>
                            <a:pt x="3389" y="9392"/>
                            <a:pt x="3382" y="9412"/>
                          </a:cubicBezTo>
                          <a:cubicBezTo>
                            <a:pt x="3364" y="9439"/>
                            <a:pt x="3373" y="9466"/>
                            <a:pt x="3400" y="9484"/>
                          </a:cubicBezTo>
                          <a:lnTo>
                            <a:pt x="3418" y="9484"/>
                          </a:lnTo>
                          <a:lnTo>
                            <a:pt x="3418" y="10403"/>
                          </a:lnTo>
                          <a:cubicBezTo>
                            <a:pt x="3364" y="10447"/>
                            <a:pt x="3311" y="10501"/>
                            <a:pt x="3257" y="10545"/>
                          </a:cubicBezTo>
                          <a:lnTo>
                            <a:pt x="3257" y="9680"/>
                          </a:lnTo>
                          <a:cubicBezTo>
                            <a:pt x="3275" y="9680"/>
                            <a:pt x="3293" y="9671"/>
                            <a:pt x="3302" y="9653"/>
                          </a:cubicBezTo>
                          <a:cubicBezTo>
                            <a:pt x="3311" y="9627"/>
                            <a:pt x="3302" y="9591"/>
                            <a:pt x="3275" y="9582"/>
                          </a:cubicBezTo>
                          <a:cubicBezTo>
                            <a:pt x="3267" y="9577"/>
                            <a:pt x="3259" y="9575"/>
                            <a:pt x="3251" y="9575"/>
                          </a:cubicBezTo>
                          <a:cubicBezTo>
                            <a:pt x="3230" y="9575"/>
                            <a:pt x="3210" y="9589"/>
                            <a:pt x="3204" y="9609"/>
                          </a:cubicBezTo>
                          <a:cubicBezTo>
                            <a:pt x="3186" y="9636"/>
                            <a:pt x="3204" y="9662"/>
                            <a:pt x="3221" y="9680"/>
                          </a:cubicBezTo>
                          <a:lnTo>
                            <a:pt x="3239" y="9680"/>
                          </a:lnTo>
                          <a:lnTo>
                            <a:pt x="3239" y="10563"/>
                          </a:lnTo>
                          <a:cubicBezTo>
                            <a:pt x="3195" y="10599"/>
                            <a:pt x="3150" y="10635"/>
                            <a:pt x="3105" y="10670"/>
                          </a:cubicBezTo>
                          <a:lnTo>
                            <a:pt x="3105" y="9350"/>
                          </a:lnTo>
                          <a:lnTo>
                            <a:pt x="3373" y="9073"/>
                          </a:lnTo>
                          <a:lnTo>
                            <a:pt x="3373" y="8806"/>
                          </a:lnTo>
                          <a:close/>
                          <a:moveTo>
                            <a:pt x="3177" y="8770"/>
                          </a:moveTo>
                          <a:cubicBezTo>
                            <a:pt x="3195" y="8788"/>
                            <a:pt x="3221" y="8806"/>
                            <a:pt x="3257" y="8806"/>
                          </a:cubicBezTo>
                          <a:lnTo>
                            <a:pt x="3355" y="8806"/>
                          </a:lnTo>
                          <a:lnTo>
                            <a:pt x="3355" y="9065"/>
                          </a:lnTo>
                          <a:lnTo>
                            <a:pt x="3088" y="9341"/>
                          </a:lnTo>
                          <a:lnTo>
                            <a:pt x="3088" y="10679"/>
                          </a:lnTo>
                          <a:cubicBezTo>
                            <a:pt x="3061" y="10706"/>
                            <a:pt x="3034" y="10724"/>
                            <a:pt x="3007" y="10751"/>
                          </a:cubicBezTo>
                          <a:lnTo>
                            <a:pt x="3007" y="9332"/>
                          </a:lnTo>
                          <a:lnTo>
                            <a:pt x="3257" y="9073"/>
                          </a:lnTo>
                          <a:lnTo>
                            <a:pt x="3257" y="8806"/>
                          </a:lnTo>
                          <a:lnTo>
                            <a:pt x="3239" y="8806"/>
                          </a:lnTo>
                          <a:lnTo>
                            <a:pt x="3239" y="9065"/>
                          </a:lnTo>
                          <a:lnTo>
                            <a:pt x="2981" y="9323"/>
                          </a:lnTo>
                          <a:lnTo>
                            <a:pt x="2981" y="10760"/>
                          </a:lnTo>
                          <a:cubicBezTo>
                            <a:pt x="2900" y="10822"/>
                            <a:pt x="2820" y="10876"/>
                            <a:pt x="2740" y="10929"/>
                          </a:cubicBezTo>
                          <a:lnTo>
                            <a:pt x="2740" y="8859"/>
                          </a:lnTo>
                          <a:lnTo>
                            <a:pt x="2820" y="8779"/>
                          </a:lnTo>
                          <a:lnTo>
                            <a:pt x="3177" y="8779"/>
                          </a:lnTo>
                          <a:lnTo>
                            <a:pt x="3177" y="8770"/>
                          </a:lnTo>
                          <a:close/>
                          <a:moveTo>
                            <a:pt x="3159" y="8627"/>
                          </a:moveTo>
                          <a:lnTo>
                            <a:pt x="3159" y="8708"/>
                          </a:lnTo>
                          <a:cubicBezTo>
                            <a:pt x="3159" y="8726"/>
                            <a:pt x="3168" y="8743"/>
                            <a:pt x="3177" y="8761"/>
                          </a:cubicBezTo>
                          <a:lnTo>
                            <a:pt x="2811" y="8761"/>
                          </a:lnTo>
                          <a:lnTo>
                            <a:pt x="2722" y="8850"/>
                          </a:lnTo>
                          <a:lnTo>
                            <a:pt x="2722" y="10938"/>
                          </a:lnTo>
                          <a:cubicBezTo>
                            <a:pt x="2686" y="10956"/>
                            <a:pt x="2650" y="10974"/>
                            <a:pt x="2615" y="10991"/>
                          </a:cubicBezTo>
                          <a:lnTo>
                            <a:pt x="2615" y="8752"/>
                          </a:lnTo>
                          <a:lnTo>
                            <a:pt x="2740" y="8627"/>
                          </a:lnTo>
                          <a:close/>
                          <a:moveTo>
                            <a:pt x="313" y="8547"/>
                          </a:moveTo>
                          <a:lnTo>
                            <a:pt x="563" y="8770"/>
                          </a:lnTo>
                          <a:lnTo>
                            <a:pt x="563" y="9011"/>
                          </a:lnTo>
                          <a:lnTo>
                            <a:pt x="572" y="9011"/>
                          </a:lnTo>
                          <a:cubicBezTo>
                            <a:pt x="509" y="9029"/>
                            <a:pt x="474" y="9091"/>
                            <a:pt x="474" y="9154"/>
                          </a:cubicBezTo>
                          <a:lnTo>
                            <a:pt x="474" y="9636"/>
                          </a:lnTo>
                          <a:cubicBezTo>
                            <a:pt x="474" y="9725"/>
                            <a:pt x="545" y="9796"/>
                            <a:pt x="625" y="9796"/>
                          </a:cubicBezTo>
                          <a:lnTo>
                            <a:pt x="768" y="9796"/>
                          </a:lnTo>
                          <a:lnTo>
                            <a:pt x="768" y="11099"/>
                          </a:lnTo>
                          <a:cubicBezTo>
                            <a:pt x="652" y="11063"/>
                            <a:pt x="545" y="11036"/>
                            <a:pt x="456" y="11000"/>
                          </a:cubicBezTo>
                          <a:lnTo>
                            <a:pt x="456" y="10269"/>
                          </a:lnTo>
                          <a:lnTo>
                            <a:pt x="625" y="10073"/>
                          </a:lnTo>
                          <a:lnTo>
                            <a:pt x="625" y="9796"/>
                          </a:lnTo>
                          <a:lnTo>
                            <a:pt x="608" y="9796"/>
                          </a:lnTo>
                          <a:lnTo>
                            <a:pt x="608" y="10073"/>
                          </a:lnTo>
                          <a:lnTo>
                            <a:pt x="438" y="10260"/>
                          </a:lnTo>
                          <a:lnTo>
                            <a:pt x="438" y="10991"/>
                          </a:lnTo>
                          <a:cubicBezTo>
                            <a:pt x="331" y="10947"/>
                            <a:pt x="242" y="10893"/>
                            <a:pt x="179" y="10840"/>
                          </a:cubicBezTo>
                          <a:cubicBezTo>
                            <a:pt x="126" y="10786"/>
                            <a:pt x="54" y="10572"/>
                            <a:pt x="37" y="10492"/>
                          </a:cubicBezTo>
                          <a:lnTo>
                            <a:pt x="37" y="8547"/>
                          </a:lnTo>
                          <a:close/>
                          <a:moveTo>
                            <a:pt x="938" y="9796"/>
                          </a:moveTo>
                          <a:lnTo>
                            <a:pt x="938" y="10135"/>
                          </a:lnTo>
                          <a:lnTo>
                            <a:pt x="947" y="10144"/>
                          </a:lnTo>
                          <a:lnTo>
                            <a:pt x="1571" y="10768"/>
                          </a:lnTo>
                          <a:lnTo>
                            <a:pt x="1571" y="11197"/>
                          </a:lnTo>
                          <a:cubicBezTo>
                            <a:pt x="1437" y="11188"/>
                            <a:pt x="1303" y="11179"/>
                            <a:pt x="1170" y="11161"/>
                          </a:cubicBezTo>
                          <a:cubicBezTo>
                            <a:pt x="1036" y="11152"/>
                            <a:pt x="902" y="11125"/>
                            <a:pt x="786" y="11099"/>
                          </a:cubicBezTo>
                          <a:lnTo>
                            <a:pt x="786" y="9796"/>
                          </a:lnTo>
                          <a:close/>
                          <a:moveTo>
                            <a:pt x="1089" y="9796"/>
                          </a:moveTo>
                          <a:lnTo>
                            <a:pt x="1089" y="10090"/>
                          </a:lnTo>
                          <a:lnTo>
                            <a:pt x="1089" y="10099"/>
                          </a:lnTo>
                          <a:lnTo>
                            <a:pt x="1732" y="10742"/>
                          </a:lnTo>
                          <a:lnTo>
                            <a:pt x="1732" y="11197"/>
                          </a:lnTo>
                          <a:lnTo>
                            <a:pt x="1589" y="11197"/>
                          </a:lnTo>
                          <a:lnTo>
                            <a:pt x="1589" y="10760"/>
                          </a:lnTo>
                          <a:lnTo>
                            <a:pt x="955" y="10135"/>
                          </a:lnTo>
                          <a:lnTo>
                            <a:pt x="955" y="9796"/>
                          </a:lnTo>
                          <a:close/>
                          <a:moveTo>
                            <a:pt x="3168" y="8395"/>
                          </a:moveTo>
                          <a:cubicBezTo>
                            <a:pt x="3168" y="8404"/>
                            <a:pt x="3159" y="8404"/>
                            <a:pt x="3159" y="8413"/>
                          </a:cubicBezTo>
                          <a:lnTo>
                            <a:pt x="3159" y="8485"/>
                          </a:lnTo>
                          <a:lnTo>
                            <a:pt x="2624" y="8485"/>
                          </a:lnTo>
                          <a:lnTo>
                            <a:pt x="2454" y="8645"/>
                          </a:lnTo>
                          <a:lnTo>
                            <a:pt x="2454" y="9181"/>
                          </a:lnTo>
                          <a:lnTo>
                            <a:pt x="2008" y="9636"/>
                          </a:lnTo>
                          <a:lnTo>
                            <a:pt x="1268" y="9636"/>
                          </a:lnTo>
                          <a:lnTo>
                            <a:pt x="1268" y="9653"/>
                          </a:lnTo>
                          <a:lnTo>
                            <a:pt x="2017" y="9653"/>
                          </a:lnTo>
                          <a:lnTo>
                            <a:pt x="2472" y="9189"/>
                          </a:lnTo>
                          <a:lnTo>
                            <a:pt x="2472" y="8645"/>
                          </a:lnTo>
                          <a:lnTo>
                            <a:pt x="2633" y="8503"/>
                          </a:lnTo>
                          <a:lnTo>
                            <a:pt x="3159" y="8503"/>
                          </a:lnTo>
                          <a:lnTo>
                            <a:pt x="3159" y="8610"/>
                          </a:lnTo>
                          <a:lnTo>
                            <a:pt x="2731" y="8610"/>
                          </a:lnTo>
                          <a:lnTo>
                            <a:pt x="2597" y="8743"/>
                          </a:lnTo>
                          <a:lnTo>
                            <a:pt x="2597" y="11000"/>
                          </a:lnTo>
                          <a:cubicBezTo>
                            <a:pt x="2561" y="11018"/>
                            <a:pt x="2526" y="11036"/>
                            <a:pt x="2490" y="11054"/>
                          </a:cubicBezTo>
                          <a:lnTo>
                            <a:pt x="2490" y="10349"/>
                          </a:lnTo>
                          <a:lnTo>
                            <a:pt x="2071" y="9957"/>
                          </a:lnTo>
                          <a:cubicBezTo>
                            <a:pt x="2071" y="9957"/>
                            <a:pt x="2071" y="9948"/>
                            <a:pt x="2071" y="9948"/>
                          </a:cubicBezTo>
                          <a:cubicBezTo>
                            <a:pt x="2079" y="9921"/>
                            <a:pt x="2071" y="9894"/>
                            <a:pt x="2044" y="9876"/>
                          </a:cubicBezTo>
                          <a:cubicBezTo>
                            <a:pt x="2037" y="9874"/>
                            <a:pt x="2030" y="9873"/>
                            <a:pt x="2024" y="9873"/>
                          </a:cubicBezTo>
                          <a:cubicBezTo>
                            <a:pt x="2004" y="9873"/>
                            <a:pt x="1986" y="9883"/>
                            <a:pt x="1972" y="9903"/>
                          </a:cubicBezTo>
                          <a:cubicBezTo>
                            <a:pt x="1964" y="9930"/>
                            <a:pt x="1972" y="9957"/>
                            <a:pt x="1999" y="9974"/>
                          </a:cubicBezTo>
                          <a:cubicBezTo>
                            <a:pt x="2007" y="9978"/>
                            <a:pt x="2014" y="9980"/>
                            <a:pt x="2021" y="9980"/>
                          </a:cubicBezTo>
                          <a:cubicBezTo>
                            <a:pt x="2032" y="9980"/>
                            <a:pt x="2042" y="9976"/>
                            <a:pt x="2053" y="9966"/>
                          </a:cubicBezTo>
                          <a:lnTo>
                            <a:pt x="2472" y="10358"/>
                          </a:lnTo>
                          <a:lnTo>
                            <a:pt x="2472" y="11063"/>
                          </a:lnTo>
                          <a:cubicBezTo>
                            <a:pt x="2427" y="11090"/>
                            <a:pt x="2383" y="11107"/>
                            <a:pt x="2329" y="11116"/>
                          </a:cubicBezTo>
                          <a:lnTo>
                            <a:pt x="2329" y="10483"/>
                          </a:lnTo>
                          <a:lnTo>
                            <a:pt x="1928" y="10117"/>
                          </a:lnTo>
                          <a:cubicBezTo>
                            <a:pt x="1937" y="10090"/>
                            <a:pt x="1928" y="10055"/>
                            <a:pt x="1901" y="10046"/>
                          </a:cubicBezTo>
                          <a:cubicBezTo>
                            <a:pt x="1892" y="10040"/>
                            <a:pt x="1882" y="10037"/>
                            <a:pt x="1873" y="10037"/>
                          </a:cubicBezTo>
                          <a:cubicBezTo>
                            <a:pt x="1856" y="10037"/>
                            <a:pt x="1841" y="10046"/>
                            <a:pt x="1830" y="10064"/>
                          </a:cubicBezTo>
                          <a:cubicBezTo>
                            <a:pt x="1821" y="10090"/>
                            <a:pt x="1830" y="10126"/>
                            <a:pt x="1856" y="10135"/>
                          </a:cubicBezTo>
                          <a:cubicBezTo>
                            <a:pt x="1865" y="10140"/>
                            <a:pt x="1877" y="10142"/>
                            <a:pt x="1887" y="10142"/>
                          </a:cubicBezTo>
                          <a:cubicBezTo>
                            <a:pt x="1897" y="10142"/>
                            <a:pt x="1906" y="10140"/>
                            <a:pt x="1910" y="10135"/>
                          </a:cubicBezTo>
                          <a:lnTo>
                            <a:pt x="2311" y="10492"/>
                          </a:lnTo>
                          <a:lnTo>
                            <a:pt x="2311" y="11125"/>
                          </a:lnTo>
                          <a:cubicBezTo>
                            <a:pt x="2294" y="11134"/>
                            <a:pt x="2267" y="11134"/>
                            <a:pt x="2249" y="11143"/>
                          </a:cubicBezTo>
                          <a:cubicBezTo>
                            <a:pt x="2231" y="11143"/>
                            <a:pt x="2204" y="11152"/>
                            <a:pt x="2187" y="11152"/>
                          </a:cubicBezTo>
                          <a:lnTo>
                            <a:pt x="2187" y="10661"/>
                          </a:lnTo>
                          <a:lnTo>
                            <a:pt x="1758" y="10251"/>
                          </a:lnTo>
                          <a:cubicBezTo>
                            <a:pt x="1758" y="10251"/>
                            <a:pt x="1758" y="10242"/>
                            <a:pt x="1767" y="10242"/>
                          </a:cubicBezTo>
                          <a:cubicBezTo>
                            <a:pt x="1776" y="10215"/>
                            <a:pt x="1767" y="10189"/>
                            <a:pt x="1740" y="10171"/>
                          </a:cubicBezTo>
                          <a:cubicBezTo>
                            <a:pt x="1734" y="10169"/>
                            <a:pt x="1727" y="10167"/>
                            <a:pt x="1719" y="10167"/>
                          </a:cubicBezTo>
                          <a:cubicBezTo>
                            <a:pt x="1698" y="10167"/>
                            <a:pt x="1676" y="10177"/>
                            <a:pt x="1669" y="10198"/>
                          </a:cubicBezTo>
                          <a:cubicBezTo>
                            <a:pt x="1651" y="10224"/>
                            <a:pt x="1660" y="10251"/>
                            <a:pt x="1687" y="10269"/>
                          </a:cubicBezTo>
                          <a:cubicBezTo>
                            <a:pt x="1698" y="10273"/>
                            <a:pt x="1708" y="10275"/>
                            <a:pt x="1716" y="10275"/>
                          </a:cubicBezTo>
                          <a:cubicBezTo>
                            <a:pt x="1729" y="10275"/>
                            <a:pt x="1739" y="10270"/>
                            <a:pt x="1749" y="10260"/>
                          </a:cubicBezTo>
                          <a:lnTo>
                            <a:pt x="2169" y="10670"/>
                          </a:lnTo>
                          <a:lnTo>
                            <a:pt x="2169" y="11161"/>
                          </a:lnTo>
                          <a:cubicBezTo>
                            <a:pt x="2044" y="11179"/>
                            <a:pt x="1901" y="11197"/>
                            <a:pt x="1749" y="11197"/>
                          </a:cubicBezTo>
                          <a:lnTo>
                            <a:pt x="1749" y="10733"/>
                          </a:lnTo>
                          <a:lnTo>
                            <a:pt x="1740" y="10733"/>
                          </a:lnTo>
                          <a:lnTo>
                            <a:pt x="1107" y="10090"/>
                          </a:lnTo>
                          <a:lnTo>
                            <a:pt x="1107" y="9796"/>
                          </a:lnTo>
                          <a:lnTo>
                            <a:pt x="1116" y="9796"/>
                          </a:lnTo>
                          <a:cubicBezTo>
                            <a:pt x="1196" y="9796"/>
                            <a:pt x="1268" y="9725"/>
                            <a:pt x="1268" y="9636"/>
                          </a:cubicBezTo>
                          <a:lnTo>
                            <a:pt x="1268" y="9511"/>
                          </a:lnTo>
                          <a:lnTo>
                            <a:pt x="1919" y="9511"/>
                          </a:lnTo>
                          <a:lnTo>
                            <a:pt x="2294" y="9154"/>
                          </a:lnTo>
                          <a:lnTo>
                            <a:pt x="2294" y="8627"/>
                          </a:lnTo>
                          <a:lnTo>
                            <a:pt x="2526" y="8395"/>
                          </a:lnTo>
                          <a:close/>
                          <a:moveTo>
                            <a:pt x="768" y="0"/>
                          </a:moveTo>
                          <a:cubicBezTo>
                            <a:pt x="637" y="0"/>
                            <a:pt x="397" y="85"/>
                            <a:pt x="295" y="161"/>
                          </a:cubicBezTo>
                          <a:cubicBezTo>
                            <a:pt x="188" y="242"/>
                            <a:pt x="10" y="581"/>
                            <a:pt x="1" y="590"/>
                          </a:cubicBezTo>
                          <a:lnTo>
                            <a:pt x="1" y="599"/>
                          </a:lnTo>
                          <a:lnTo>
                            <a:pt x="1" y="10492"/>
                          </a:lnTo>
                          <a:cubicBezTo>
                            <a:pt x="1" y="10510"/>
                            <a:pt x="81" y="10795"/>
                            <a:pt x="161" y="10867"/>
                          </a:cubicBezTo>
                          <a:cubicBezTo>
                            <a:pt x="447" y="11116"/>
                            <a:pt x="1125" y="11232"/>
                            <a:pt x="1678" y="11232"/>
                          </a:cubicBezTo>
                          <a:cubicBezTo>
                            <a:pt x="1901" y="11232"/>
                            <a:pt x="2106" y="11215"/>
                            <a:pt x="2258" y="11179"/>
                          </a:cubicBezTo>
                          <a:cubicBezTo>
                            <a:pt x="3025" y="10991"/>
                            <a:pt x="4256" y="9743"/>
                            <a:pt x="4542" y="9002"/>
                          </a:cubicBezTo>
                          <a:cubicBezTo>
                            <a:pt x="4631" y="8779"/>
                            <a:pt x="4586" y="8395"/>
                            <a:pt x="4551" y="8030"/>
                          </a:cubicBezTo>
                          <a:cubicBezTo>
                            <a:pt x="4515" y="7744"/>
                            <a:pt x="4488" y="7477"/>
                            <a:pt x="4515" y="7298"/>
                          </a:cubicBezTo>
                          <a:cubicBezTo>
                            <a:pt x="4551" y="7129"/>
                            <a:pt x="4640" y="6879"/>
                            <a:pt x="4738" y="6638"/>
                          </a:cubicBezTo>
                          <a:cubicBezTo>
                            <a:pt x="4818" y="6406"/>
                            <a:pt x="4907" y="6174"/>
                            <a:pt x="4943" y="6005"/>
                          </a:cubicBezTo>
                          <a:cubicBezTo>
                            <a:pt x="5006" y="5701"/>
                            <a:pt x="5006" y="5059"/>
                            <a:pt x="4961" y="4729"/>
                          </a:cubicBezTo>
                          <a:cubicBezTo>
                            <a:pt x="4881" y="4247"/>
                            <a:pt x="4479" y="3328"/>
                            <a:pt x="4185" y="2945"/>
                          </a:cubicBezTo>
                          <a:cubicBezTo>
                            <a:pt x="3971" y="2677"/>
                            <a:pt x="3132" y="2133"/>
                            <a:pt x="3096" y="2106"/>
                          </a:cubicBezTo>
                          <a:cubicBezTo>
                            <a:pt x="3096" y="2106"/>
                            <a:pt x="2936" y="1981"/>
                            <a:pt x="2900" y="1928"/>
                          </a:cubicBezTo>
                          <a:cubicBezTo>
                            <a:pt x="2820" y="1812"/>
                            <a:pt x="2749" y="1589"/>
                            <a:pt x="2686" y="1375"/>
                          </a:cubicBezTo>
                          <a:cubicBezTo>
                            <a:pt x="2615" y="1125"/>
                            <a:pt x="2543" y="875"/>
                            <a:pt x="2436" y="741"/>
                          </a:cubicBezTo>
                          <a:cubicBezTo>
                            <a:pt x="2151" y="393"/>
                            <a:pt x="1241" y="54"/>
                            <a:pt x="786" y="1"/>
                          </a:cubicBezTo>
                          <a:cubicBezTo>
                            <a:pt x="780" y="0"/>
                            <a:pt x="774" y="0"/>
                            <a:pt x="768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" name="Google Shape;339;p29">
                      <a:extLst>
                        <a:ext uri="{FF2B5EF4-FFF2-40B4-BE49-F238E27FC236}">
                          <a16:creationId xmlns:a16="http://schemas.microsoft.com/office/drawing/2014/main" id="{9CD8A3F9-794F-570E-EBCB-24F5506EE9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326" y="1772417"/>
                      <a:ext cx="133216" cy="1118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" h="2053" extrusionOk="0">
                          <a:moveTo>
                            <a:pt x="1508" y="0"/>
                          </a:moveTo>
                          <a:lnTo>
                            <a:pt x="0" y="1490"/>
                          </a:lnTo>
                          <a:lnTo>
                            <a:pt x="0" y="2052"/>
                          </a:lnTo>
                          <a:lnTo>
                            <a:pt x="18" y="2052"/>
                          </a:lnTo>
                          <a:lnTo>
                            <a:pt x="18" y="1499"/>
                          </a:lnTo>
                          <a:lnTo>
                            <a:pt x="1517" y="18"/>
                          </a:lnTo>
                          <a:lnTo>
                            <a:pt x="2445" y="18"/>
                          </a:lnTo>
                          <a:lnTo>
                            <a:pt x="2445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" name="Google Shape;340;p29">
                      <a:extLst>
                        <a:ext uri="{FF2B5EF4-FFF2-40B4-BE49-F238E27FC236}">
                          <a16:creationId xmlns:a16="http://schemas.microsoft.com/office/drawing/2014/main" id="{3472BC16-82FA-4353-35A1-F689E407C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0284" y="1823743"/>
                      <a:ext cx="45713" cy="93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9" h="1721" extrusionOk="0">
                          <a:moveTo>
                            <a:pt x="778" y="1"/>
                          </a:moveTo>
                          <a:cubicBezTo>
                            <a:pt x="772" y="1"/>
                            <a:pt x="765" y="2"/>
                            <a:pt x="758" y="4"/>
                          </a:cubicBezTo>
                          <a:cubicBezTo>
                            <a:pt x="732" y="22"/>
                            <a:pt x="714" y="49"/>
                            <a:pt x="732" y="75"/>
                          </a:cubicBezTo>
                          <a:cubicBezTo>
                            <a:pt x="741" y="93"/>
                            <a:pt x="758" y="102"/>
                            <a:pt x="767" y="102"/>
                          </a:cubicBezTo>
                          <a:lnTo>
                            <a:pt x="767" y="209"/>
                          </a:lnTo>
                          <a:lnTo>
                            <a:pt x="54" y="923"/>
                          </a:lnTo>
                          <a:lnTo>
                            <a:pt x="54" y="1610"/>
                          </a:lnTo>
                          <a:cubicBezTo>
                            <a:pt x="45" y="1610"/>
                            <a:pt x="45" y="1619"/>
                            <a:pt x="36" y="1619"/>
                          </a:cubicBezTo>
                          <a:cubicBezTo>
                            <a:pt x="9" y="1628"/>
                            <a:pt x="0" y="1663"/>
                            <a:pt x="9" y="1690"/>
                          </a:cubicBezTo>
                          <a:cubicBezTo>
                            <a:pt x="22" y="1710"/>
                            <a:pt x="41" y="1720"/>
                            <a:pt x="60" y="1720"/>
                          </a:cubicBezTo>
                          <a:cubicBezTo>
                            <a:pt x="67" y="1720"/>
                            <a:pt x="74" y="1719"/>
                            <a:pt x="80" y="1717"/>
                          </a:cubicBezTo>
                          <a:cubicBezTo>
                            <a:pt x="107" y="1699"/>
                            <a:pt x="125" y="1663"/>
                            <a:pt x="107" y="1637"/>
                          </a:cubicBezTo>
                          <a:cubicBezTo>
                            <a:pt x="98" y="1628"/>
                            <a:pt x="80" y="1619"/>
                            <a:pt x="71" y="1610"/>
                          </a:cubicBezTo>
                          <a:lnTo>
                            <a:pt x="71" y="932"/>
                          </a:lnTo>
                          <a:lnTo>
                            <a:pt x="785" y="218"/>
                          </a:lnTo>
                          <a:lnTo>
                            <a:pt x="785" y="102"/>
                          </a:lnTo>
                          <a:lnTo>
                            <a:pt x="803" y="102"/>
                          </a:lnTo>
                          <a:cubicBezTo>
                            <a:pt x="830" y="84"/>
                            <a:pt x="839" y="58"/>
                            <a:pt x="830" y="31"/>
                          </a:cubicBezTo>
                          <a:cubicBezTo>
                            <a:pt x="816" y="11"/>
                            <a:pt x="798" y="1"/>
                            <a:pt x="778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" name="Google Shape;341;p29">
                      <a:extLst>
                        <a:ext uri="{FF2B5EF4-FFF2-40B4-BE49-F238E27FC236}">
                          <a16:creationId xmlns:a16="http://schemas.microsoft.com/office/drawing/2014/main" id="{2FB74899-6028-6930-7FE4-C1BF6BA3F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2982" y="1585746"/>
                      <a:ext cx="46203" cy="1040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8" h="1910" extrusionOk="0">
                          <a:moveTo>
                            <a:pt x="794" y="1"/>
                          </a:moveTo>
                          <a:cubicBezTo>
                            <a:pt x="768" y="1"/>
                            <a:pt x="741" y="27"/>
                            <a:pt x="741" y="54"/>
                          </a:cubicBezTo>
                          <a:cubicBezTo>
                            <a:pt x="741" y="63"/>
                            <a:pt x="741" y="81"/>
                            <a:pt x="750" y="90"/>
                          </a:cubicBezTo>
                          <a:lnTo>
                            <a:pt x="9" y="839"/>
                          </a:lnTo>
                          <a:lnTo>
                            <a:pt x="0" y="848"/>
                          </a:lnTo>
                          <a:lnTo>
                            <a:pt x="0" y="1535"/>
                          </a:lnTo>
                          <a:lnTo>
                            <a:pt x="295" y="1821"/>
                          </a:lnTo>
                          <a:cubicBezTo>
                            <a:pt x="295" y="1830"/>
                            <a:pt x="286" y="1838"/>
                            <a:pt x="286" y="1856"/>
                          </a:cubicBezTo>
                          <a:cubicBezTo>
                            <a:pt x="286" y="1883"/>
                            <a:pt x="313" y="1910"/>
                            <a:pt x="339" y="1910"/>
                          </a:cubicBezTo>
                          <a:cubicBezTo>
                            <a:pt x="375" y="1910"/>
                            <a:pt x="393" y="1883"/>
                            <a:pt x="393" y="1856"/>
                          </a:cubicBezTo>
                          <a:cubicBezTo>
                            <a:pt x="393" y="1821"/>
                            <a:pt x="375" y="1803"/>
                            <a:pt x="339" y="1803"/>
                          </a:cubicBezTo>
                          <a:cubicBezTo>
                            <a:pt x="330" y="1803"/>
                            <a:pt x="321" y="1803"/>
                            <a:pt x="313" y="1812"/>
                          </a:cubicBezTo>
                          <a:lnTo>
                            <a:pt x="18" y="1526"/>
                          </a:lnTo>
                          <a:lnTo>
                            <a:pt x="18" y="857"/>
                          </a:lnTo>
                          <a:lnTo>
                            <a:pt x="768" y="99"/>
                          </a:lnTo>
                          <a:cubicBezTo>
                            <a:pt x="776" y="108"/>
                            <a:pt x="785" y="108"/>
                            <a:pt x="794" y="108"/>
                          </a:cubicBezTo>
                          <a:cubicBezTo>
                            <a:pt x="821" y="108"/>
                            <a:pt x="848" y="81"/>
                            <a:pt x="848" y="54"/>
                          </a:cubicBezTo>
                          <a:cubicBezTo>
                            <a:pt x="848" y="27"/>
                            <a:pt x="821" y="1"/>
                            <a:pt x="794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" name="Google Shape;342;p29">
                      <a:extLst>
                        <a:ext uri="{FF2B5EF4-FFF2-40B4-BE49-F238E27FC236}">
                          <a16:creationId xmlns:a16="http://schemas.microsoft.com/office/drawing/2014/main" id="{37D08B8A-553C-E283-6AA3-3204C0ADE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986" y="1778247"/>
                      <a:ext cx="80747" cy="97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" h="1797" extrusionOk="0">
                          <a:moveTo>
                            <a:pt x="1428" y="0"/>
                          </a:moveTo>
                          <a:cubicBezTo>
                            <a:pt x="1401" y="0"/>
                            <a:pt x="1374" y="27"/>
                            <a:pt x="1374" y="54"/>
                          </a:cubicBezTo>
                          <a:cubicBezTo>
                            <a:pt x="1374" y="63"/>
                            <a:pt x="1374" y="72"/>
                            <a:pt x="1383" y="81"/>
                          </a:cubicBezTo>
                          <a:lnTo>
                            <a:pt x="54" y="1401"/>
                          </a:lnTo>
                          <a:lnTo>
                            <a:pt x="54" y="1686"/>
                          </a:lnTo>
                          <a:cubicBezTo>
                            <a:pt x="45" y="1686"/>
                            <a:pt x="45" y="1695"/>
                            <a:pt x="36" y="1695"/>
                          </a:cubicBezTo>
                          <a:cubicBezTo>
                            <a:pt x="10" y="1704"/>
                            <a:pt x="1" y="1740"/>
                            <a:pt x="18" y="1767"/>
                          </a:cubicBezTo>
                          <a:cubicBezTo>
                            <a:pt x="25" y="1787"/>
                            <a:pt x="47" y="1797"/>
                            <a:pt x="69" y="1797"/>
                          </a:cubicBezTo>
                          <a:cubicBezTo>
                            <a:pt x="76" y="1797"/>
                            <a:pt x="83" y="1796"/>
                            <a:pt x="90" y="1794"/>
                          </a:cubicBezTo>
                          <a:cubicBezTo>
                            <a:pt x="117" y="1776"/>
                            <a:pt x="125" y="1740"/>
                            <a:pt x="108" y="1713"/>
                          </a:cubicBezTo>
                          <a:cubicBezTo>
                            <a:pt x="99" y="1704"/>
                            <a:pt x="90" y="1695"/>
                            <a:pt x="72" y="1686"/>
                          </a:cubicBezTo>
                          <a:lnTo>
                            <a:pt x="72" y="1410"/>
                          </a:lnTo>
                          <a:lnTo>
                            <a:pt x="1392" y="90"/>
                          </a:lnTo>
                          <a:cubicBezTo>
                            <a:pt x="1401" y="99"/>
                            <a:pt x="1419" y="107"/>
                            <a:pt x="1428" y="107"/>
                          </a:cubicBezTo>
                          <a:cubicBezTo>
                            <a:pt x="1455" y="107"/>
                            <a:pt x="1481" y="81"/>
                            <a:pt x="1481" y="54"/>
                          </a:cubicBezTo>
                          <a:cubicBezTo>
                            <a:pt x="1481" y="27"/>
                            <a:pt x="1455" y="0"/>
                            <a:pt x="1428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" name="Google Shape;343;p29">
                      <a:extLst>
                        <a:ext uri="{FF2B5EF4-FFF2-40B4-BE49-F238E27FC236}">
                          <a16:creationId xmlns:a16="http://schemas.microsoft.com/office/drawing/2014/main" id="{20D90E31-1FBF-759C-4EB9-0B3737EDB4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8623" y="1824724"/>
                      <a:ext cx="32582" cy="769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8" h="1412" extrusionOk="0">
                          <a:moveTo>
                            <a:pt x="537" y="0"/>
                          </a:moveTo>
                          <a:cubicBezTo>
                            <a:pt x="531" y="0"/>
                            <a:pt x="524" y="2"/>
                            <a:pt x="517" y="4"/>
                          </a:cubicBezTo>
                          <a:cubicBezTo>
                            <a:pt x="491" y="22"/>
                            <a:pt x="482" y="57"/>
                            <a:pt x="491" y="75"/>
                          </a:cubicBezTo>
                          <a:cubicBezTo>
                            <a:pt x="491" y="84"/>
                            <a:pt x="491" y="84"/>
                            <a:pt x="491" y="84"/>
                          </a:cubicBezTo>
                          <a:lnTo>
                            <a:pt x="54" y="530"/>
                          </a:lnTo>
                          <a:lnTo>
                            <a:pt x="45" y="530"/>
                          </a:lnTo>
                          <a:lnTo>
                            <a:pt x="45" y="1306"/>
                          </a:lnTo>
                          <a:lnTo>
                            <a:pt x="36" y="1306"/>
                          </a:lnTo>
                          <a:cubicBezTo>
                            <a:pt x="9" y="1324"/>
                            <a:pt x="0" y="1360"/>
                            <a:pt x="9" y="1378"/>
                          </a:cubicBezTo>
                          <a:cubicBezTo>
                            <a:pt x="22" y="1397"/>
                            <a:pt x="39" y="1412"/>
                            <a:pt x="58" y="1412"/>
                          </a:cubicBezTo>
                          <a:cubicBezTo>
                            <a:pt x="65" y="1412"/>
                            <a:pt x="73" y="1409"/>
                            <a:pt x="80" y="1404"/>
                          </a:cubicBezTo>
                          <a:cubicBezTo>
                            <a:pt x="107" y="1396"/>
                            <a:pt x="116" y="1360"/>
                            <a:pt x="107" y="1333"/>
                          </a:cubicBezTo>
                          <a:cubicBezTo>
                            <a:pt x="98" y="1315"/>
                            <a:pt x="80" y="1306"/>
                            <a:pt x="71" y="1306"/>
                          </a:cubicBezTo>
                          <a:lnTo>
                            <a:pt x="71" y="539"/>
                          </a:lnTo>
                          <a:lnTo>
                            <a:pt x="509" y="102"/>
                          </a:lnTo>
                          <a:cubicBezTo>
                            <a:pt x="517" y="106"/>
                            <a:pt x="526" y="109"/>
                            <a:pt x="535" y="109"/>
                          </a:cubicBezTo>
                          <a:cubicBezTo>
                            <a:pt x="544" y="109"/>
                            <a:pt x="553" y="106"/>
                            <a:pt x="562" y="102"/>
                          </a:cubicBezTo>
                          <a:cubicBezTo>
                            <a:pt x="589" y="93"/>
                            <a:pt x="598" y="57"/>
                            <a:pt x="589" y="31"/>
                          </a:cubicBezTo>
                          <a:cubicBezTo>
                            <a:pt x="575" y="11"/>
                            <a:pt x="557" y="0"/>
                            <a:pt x="537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" name="Google Shape;344;p29">
                      <a:extLst>
                        <a:ext uri="{FF2B5EF4-FFF2-40B4-BE49-F238E27FC236}">
                          <a16:creationId xmlns:a16="http://schemas.microsoft.com/office/drawing/2014/main" id="{1F48E33A-750D-32B0-FD54-0B81182BC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4249" y="1572124"/>
                      <a:ext cx="49145" cy="3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2" h="608" extrusionOk="0">
                          <a:moveTo>
                            <a:pt x="848" y="1"/>
                          </a:moveTo>
                          <a:cubicBezTo>
                            <a:pt x="812" y="1"/>
                            <a:pt x="794" y="19"/>
                            <a:pt x="794" y="54"/>
                          </a:cubicBezTo>
                          <a:cubicBezTo>
                            <a:pt x="794" y="63"/>
                            <a:pt x="794" y="72"/>
                            <a:pt x="803" y="81"/>
                          </a:cubicBezTo>
                          <a:lnTo>
                            <a:pt x="339" y="545"/>
                          </a:lnTo>
                          <a:lnTo>
                            <a:pt x="98" y="545"/>
                          </a:lnTo>
                          <a:cubicBezTo>
                            <a:pt x="98" y="527"/>
                            <a:pt x="80" y="500"/>
                            <a:pt x="54" y="500"/>
                          </a:cubicBezTo>
                          <a:cubicBezTo>
                            <a:pt x="18" y="500"/>
                            <a:pt x="0" y="527"/>
                            <a:pt x="0" y="554"/>
                          </a:cubicBezTo>
                          <a:cubicBezTo>
                            <a:pt x="0" y="590"/>
                            <a:pt x="18" y="608"/>
                            <a:pt x="54" y="608"/>
                          </a:cubicBezTo>
                          <a:cubicBezTo>
                            <a:pt x="80" y="608"/>
                            <a:pt x="98" y="590"/>
                            <a:pt x="98" y="563"/>
                          </a:cubicBezTo>
                          <a:lnTo>
                            <a:pt x="348" y="563"/>
                          </a:lnTo>
                          <a:lnTo>
                            <a:pt x="812" y="90"/>
                          </a:lnTo>
                          <a:cubicBezTo>
                            <a:pt x="821" y="99"/>
                            <a:pt x="830" y="108"/>
                            <a:pt x="848" y="108"/>
                          </a:cubicBezTo>
                          <a:cubicBezTo>
                            <a:pt x="874" y="108"/>
                            <a:pt x="901" y="81"/>
                            <a:pt x="901" y="54"/>
                          </a:cubicBezTo>
                          <a:cubicBezTo>
                            <a:pt x="901" y="19"/>
                            <a:pt x="874" y="1"/>
                            <a:pt x="848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" name="Google Shape;345;p29">
                      <a:extLst>
                        <a:ext uri="{FF2B5EF4-FFF2-40B4-BE49-F238E27FC236}">
                          <a16:creationId xmlns:a16="http://schemas.microsoft.com/office/drawing/2014/main" id="{B8FAACB1-E1C0-B240-B204-CE294E99B5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1797" y="1553163"/>
                      <a:ext cx="74427" cy="685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6" h="1259" extrusionOk="0">
                          <a:moveTo>
                            <a:pt x="1276" y="1"/>
                          </a:moveTo>
                          <a:cubicBezTo>
                            <a:pt x="1232" y="1"/>
                            <a:pt x="1187" y="37"/>
                            <a:pt x="1187" y="90"/>
                          </a:cubicBezTo>
                          <a:cubicBezTo>
                            <a:pt x="1187" y="135"/>
                            <a:pt x="1223" y="170"/>
                            <a:pt x="1267" y="170"/>
                          </a:cubicBezTo>
                          <a:lnTo>
                            <a:pt x="1267" y="527"/>
                          </a:lnTo>
                          <a:lnTo>
                            <a:pt x="589" y="1196"/>
                          </a:lnTo>
                          <a:lnTo>
                            <a:pt x="108" y="1196"/>
                          </a:lnTo>
                          <a:cubicBezTo>
                            <a:pt x="108" y="1179"/>
                            <a:pt x="81" y="1152"/>
                            <a:pt x="54" y="1152"/>
                          </a:cubicBezTo>
                          <a:cubicBezTo>
                            <a:pt x="27" y="1152"/>
                            <a:pt x="0" y="1179"/>
                            <a:pt x="0" y="1205"/>
                          </a:cubicBezTo>
                          <a:cubicBezTo>
                            <a:pt x="0" y="1241"/>
                            <a:pt x="27" y="1259"/>
                            <a:pt x="54" y="1259"/>
                          </a:cubicBezTo>
                          <a:cubicBezTo>
                            <a:pt x="81" y="1259"/>
                            <a:pt x="108" y="1241"/>
                            <a:pt x="108" y="1214"/>
                          </a:cubicBezTo>
                          <a:lnTo>
                            <a:pt x="598" y="1214"/>
                          </a:lnTo>
                          <a:lnTo>
                            <a:pt x="1285" y="536"/>
                          </a:lnTo>
                          <a:lnTo>
                            <a:pt x="1285" y="170"/>
                          </a:lnTo>
                          <a:cubicBezTo>
                            <a:pt x="1330" y="170"/>
                            <a:pt x="1365" y="135"/>
                            <a:pt x="1365" y="90"/>
                          </a:cubicBezTo>
                          <a:cubicBezTo>
                            <a:pt x="1365" y="37"/>
                            <a:pt x="1321" y="1"/>
                            <a:pt x="1276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" name="Google Shape;346;p29">
                      <a:extLst>
                        <a:ext uri="{FF2B5EF4-FFF2-40B4-BE49-F238E27FC236}">
                          <a16:creationId xmlns:a16="http://schemas.microsoft.com/office/drawing/2014/main" id="{DB1CBA1A-1683-370B-C3F1-F93B69913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8419" y="1643120"/>
                      <a:ext cx="48165" cy="199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4" h="367" extrusionOk="0">
                          <a:moveTo>
                            <a:pt x="830" y="0"/>
                          </a:moveTo>
                          <a:cubicBezTo>
                            <a:pt x="803" y="0"/>
                            <a:pt x="785" y="18"/>
                            <a:pt x="776" y="45"/>
                          </a:cubicBezTo>
                          <a:lnTo>
                            <a:pt x="196" y="45"/>
                          </a:lnTo>
                          <a:lnTo>
                            <a:pt x="45" y="179"/>
                          </a:lnTo>
                          <a:lnTo>
                            <a:pt x="45" y="259"/>
                          </a:lnTo>
                          <a:cubicBezTo>
                            <a:pt x="18" y="268"/>
                            <a:pt x="0" y="286"/>
                            <a:pt x="0" y="313"/>
                          </a:cubicBezTo>
                          <a:cubicBezTo>
                            <a:pt x="0" y="339"/>
                            <a:pt x="18" y="366"/>
                            <a:pt x="54" y="366"/>
                          </a:cubicBezTo>
                          <a:cubicBezTo>
                            <a:pt x="80" y="366"/>
                            <a:pt x="107" y="339"/>
                            <a:pt x="107" y="313"/>
                          </a:cubicBezTo>
                          <a:cubicBezTo>
                            <a:pt x="107" y="286"/>
                            <a:pt x="80" y="268"/>
                            <a:pt x="62" y="259"/>
                          </a:cubicBezTo>
                          <a:lnTo>
                            <a:pt x="62" y="188"/>
                          </a:lnTo>
                          <a:lnTo>
                            <a:pt x="205" y="63"/>
                          </a:lnTo>
                          <a:lnTo>
                            <a:pt x="776" y="63"/>
                          </a:lnTo>
                          <a:cubicBezTo>
                            <a:pt x="785" y="90"/>
                            <a:pt x="803" y="107"/>
                            <a:pt x="830" y="107"/>
                          </a:cubicBezTo>
                          <a:cubicBezTo>
                            <a:pt x="865" y="107"/>
                            <a:pt x="883" y="81"/>
                            <a:pt x="883" y="54"/>
                          </a:cubicBezTo>
                          <a:cubicBezTo>
                            <a:pt x="883" y="27"/>
                            <a:pt x="865" y="0"/>
                            <a:pt x="83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" name="Google Shape;347;p29">
                      <a:extLst>
                        <a:ext uri="{FF2B5EF4-FFF2-40B4-BE49-F238E27FC236}">
                          <a16:creationId xmlns:a16="http://schemas.microsoft.com/office/drawing/2014/main" id="{96923134-9F99-89A8-63A3-0CBE03FE83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0971" y="1431167"/>
                      <a:ext cx="272752" cy="612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6" h="11233" extrusionOk="0">
                          <a:moveTo>
                            <a:pt x="3810" y="126"/>
                          </a:moveTo>
                          <a:lnTo>
                            <a:pt x="3810" y="1259"/>
                          </a:lnTo>
                          <a:lnTo>
                            <a:pt x="3667" y="1259"/>
                          </a:lnTo>
                          <a:lnTo>
                            <a:pt x="3667" y="946"/>
                          </a:lnTo>
                          <a:lnTo>
                            <a:pt x="3453" y="732"/>
                          </a:lnTo>
                          <a:lnTo>
                            <a:pt x="3453" y="251"/>
                          </a:lnTo>
                          <a:cubicBezTo>
                            <a:pt x="3578" y="197"/>
                            <a:pt x="3694" y="161"/>
                            <a:pt x="3810" y="126"/>
                          </a:cubicBezTo>
                          <a:close/>
                          <a:moveTo>
                            <a:pt x="3970" y="81"/>
                          </a:moveTo>
                          <a:lnTo>
                            <a:pt x="3970" y="1259"/>
                          </a:lnTo>
                          <a:lnTo>
                            <a:pt x="3828" y="1259"/>
                          </a:lnTo>
                          <a:lnTo>
                            <a:pt x="3828" y="117"/>
                          </a:lnTo>
                          <a:cubicBezTo>
                            <a:pt x="3881" y="108"/>
                            <a:pt x="3926" y="99"/>
                            <a:pt x="3970" y="81"/>
                          </a:cubicBezTo>
                          <a:close/>
                          <a:moveTo>
                            <a:pt x="3435" y="251"/>
                          </a:moveTo>
                          <a:lnTo>
                            <a:pt x="3435" y="732"/>
                          </a:lnTo>
                          <a:lnTo>
                            <a:pt x="3649" y="955"/>
                          </a:lnTo>
                          <a:lnTo>
                            <a:pt x="3649" y="1259"/>
                          </a:lnTo>
                          <a:lnTo>
                            <a:pt x="3658" y="1259"/>
                          </a:lnTo>
                          <a:cubicBezTo>
                            <a:pt x="3605" y="1259"/>
                            <a:pt x="3551" y="1294"/>
                            <a:pt x="3524" y="1339"/>
                          </a:cubicBezTo>
                          <a:lnTo>
                            <a:pt x="3524" y="1330"/>
                          </a:lnTo>
                          <a:lnTo>
                            <a:pt x="3212" y="1330"/>
                          </a:lnTo>
                          <a:lnTo>
                            <a:pt x="2953" y="1071"/>
                          </a:lnTo>
                          <a:lnTo>
                            <a:pt x="2454" y="1071"/>
                          </a:lnTo>
                          <a:cubicBezTo>
                            <a:pt x="2498" y="946"/>
                            <a:pt x="2543" y="839"/>
                            <a:pt x="2605" y="768"/>
                          </a:cubicBezTo>
                          <a:cubicBezTo>
                            <a:pt x="2757" y="572"/>
                            <a:pt x="3087" y="393"/>
                            <a:pt x="3435" y="251"/>
                          </a:cubicBezTo>
                          <a:close/>
                          <a:moveTo>
                            <a:pt x="4256" y="37"/>
                          </a:moveTo>
                          <a:cubicBezTo>
                            <a:pt x="4372" y="37"/>
                            <a:pt x="4595" y="117"/>
                            <a:pt x="4693" y="188"/>
                          </a:cubicBezTo>
                          <a:cubicBezTo>
                            <a:pt x="4782" y="260"/>
                            <a:pt x="4952" y="572"/>
                            <a:pt x="4970" y="607"/>
                          </a:cubicBezTo>
                          <a:lnTo>
                            <a:pt x="4970" y="1241"/>
                          </a:lnTo>
                          <a:lnTo>
                            <a:pt x="4746" y="1241"/>
                          </a:lnTo>
                          <a:lnTo>
                            <a:pt x="4657" y="1330"/>
                          </a:lnTo>
                          <a:lnTo>
                            <a:pt x="4283" y="1330"/>
                          </a:lnTo>
                          <a:lnTo>
                            <a:pt x="4283" y="1339"/>
                          </a:lnTo>
                          <a:cubicBezTo>
                            <a:pt x="4256" y="1303"/>
                            <a:pt x="4211" y="1268"/>
                            <a:pt x="4167" y="1268"/>
                          </a:cubicBezTo>
                          <a:lnTo>
                            <a:pt x="4176" y="1268"/>
                          </a:lnTo>
                          <a:lnTo>
                            <a:pt x="4176" y="946"/>
                          </a:lnTo>
                          <a:lnTo>
                            <a:pt x="4381" y="723"/>
                          </a:lnTo>
                          <a:lnTo>
                            <a:pt x="4381" y="63"/>
                          </a:lnTo>
                          <a:lnTo>
                            <a:pt x="4363" y="63"/>
                          </a:lnTo>
                          <a:lnTo>
                            <a:pt x="4363" y="715"/>
                          </a:lnTo>
                          <a:lnTo>
                            <a:pt x="4167" y="938"/>
                          </a:lnTo>
                          <a:lnTo>
                            <a:pt x="4158" y="946"/>
                          </a:lnTo>
                          <a:lnTo>
                            <a:pt x="4158" y="1268"/>
                          </a:lnTo>
                          <a:cubicBezTo>
                            <a:pt x="4158" y="1268"/>
                            <a:pt x="4149" y="1259"/>
                            <a:pt x="4149" y="1259"/>
                          </a:cubicBezTo>
                          <a:lnTo>
                            <a:pt x="3988" y="1259"/>
                          </a:lnTo>
                          <a:lnTo>
                            <a:pt x="3988" y="81"/>
                          </a:lnTo>
                          <a:cubicBezTo>
                            <a:pt x="4077" y="63"/>
                            <a:pt x="4158" y="45"/>
                            <a:pt x="4229" y="37"/>
                          </a:cubicBezTo>
                          <a:close/>
                          <a:moveTo>
                            <a:pt x="2944" y="1089"/>
                          </a:moveTo>
                          <a:lnTo>
                            <a:pt x="3203" y="1348"/>
                          </a:lnTo>
                          <a:lnTo>
                            <a:pt x="3524" y="1348"/>
                          </a:lnTo>
                          <a:cubicBezTo>
                            <a:pt x="3515" y="1366"/>
                            <a:pt x="3506" y="1393"/>
                            <a:pt x="3506" y="1419"/>
                          </a:cubicBezTo>
                          <a:lnTo>
                            <a:pt x="3506" y="1491"/>
                          </a:lnTo>
                          <a:lnTo>
                            <a:pt x="3203" y="1491"/>
                          </a:lnTo>
                          <a:lnTo>
                            <a:pt x="2944" y="1250"/>
                          </a:lnTo>
                          <a:lnTo>
                            <a:pt x="2391" y="1250"/>
                          </a:lnTo>
                          <a:cubicBezTo>
                            <a:pt x="2409" y="1196"/>
                            <a:pt x="2427" y="1143"/>
                            <a:pt x="2445" y="1089"/>
                          </a:cubicBezTo>
                          <a:close/>
                          <a:moveTo>
                            <a:pt x="4970" y="1259"/>
                          </a:moveTo>
                          <a:lnTo>
                            <a:pt x="4970" y="1526"/>
                          </a:lnTo>
                          <a:lnTo>
                            <a:pt x="4300" y="1526"/>
                          </a:lnTo>
                          <a:lnTo>
                            <a:pt x="4300" y="1419"/>
                          </a:lnTo>
                          <a:cubicBezTo>
                            <a:pt x="4300" y="1393"/>
                            <a:pt x="4292" y="1366"/>
                            <a:pt x="4283" y="1348"/>
                          </a:cubicBezTo>
                          <a:lnTo>
                            <a:pt x="4657" y="1348"/>
                          </a:lnTo>
                          <a:lnTo>
                            <a:pt x="4755" y="1259"/>
                          </a:lnTo>
                          <a:close/>
                          <a:moveTo>
                            <a:pt x="2944" y="1268"/>
                          </a:moveTo>
                          <a:lnTo>
                            <a:pt x="3194" y="1508"/>
                          </a:lnTo>
                          <a:lnTo>
                            <a:pt x="3506" y="1508"/>
                          </a:lnTo>
                          <a:lnTo>
                            <a:pt x="3506" y="1651"/>
                          </a:lnTo>
                          <a:lnTo>
                            <a:pt x="2266" y="1651"/>
                          </a:lnTo>
                          <a:cubicBezTo>
                            <a:pt x="2302" y="1571"/>
                            <a:pt x="2329" y="1473"/>
                            <a:pt x="2356" y="1384"/>
                          </a:cubicBezTo>
                          <a:cubicBezTo>
                            <a:pt x="2365" y="1348"/>
                            <a:pt x="2373" y="1303"/>
                            <a:pt x="2391" y="1268"/>
                          </a:cubicBezTo>
                          <a:close/>
                          <a:moveTo>
                            <a:pt x="4970" y="1544"/>
                          </a:moveTo>
                          <a:lnTo>
                            <a:pt x="4970" y="1687"/>
                          </a:lnTo>
                          <a:lnTo>
                            <a:pt x="4300" y="1687"/>
                          </a:lnTo>
                          <a:lnTo>
                            <a:pt x="4300" y="1544"/>
                          </a:lnTo>
                          <a:close/>
                          <a:moveTo>
                            <a:pt x="3506" y="1669"/>
                          </a:moveTo>
                          <a:lnTo>
                            <a:pt x="3506" y="1803"/>
                          </a:lnTo>
                          <a:lnTo>
                            <a:pt x="2213" y="1803"/>
                          </a:lnTo>
                          <a:cubicBezTo>
                            <a:pt x="2231" y="1758"/>
                            <a:pt x="2249" y="1714"/>
                            <a:pt x="2266" y="1669"/>
                          </a:cubicBezTo>
                          <a:close/>
                          <a:moveTo>
                            <a:pt x="4970" y="1705"/>
                          </a:moveTo>
                          <a:lnTo>
                            <a:pt x="4970" y="1928"/>
                          </a:lnTo>
                          <a:lnTo>
                            <a:pt x="4729" y="1928"/>
                          </a:lnTo>
                          <a:lnTo>
                            <a:pt x="4622" y="1839"/>
                          </a:lnTo>
                          <a:lnTo>
                            <a:pt x="4300" y="1839"/>
                          </a:lnTo>
                          <a:lnTo>
                            <a:pt x="4300" y="1705"/>
                          </a:lnTo>
                          <a:close/>
                          <a:moveTo>
                            <a:pt x="777" y="3070"/>
                          </a:moveTo>
                          <a:lnTo>
                            <a:pt x="1365" y="3614"/>
                          </a:lnTo>
                          <a:lnTo>
                            <a:pt x="1365" y="4470"/>
                          </a:lnTo>
                          <a:lnTo>
                            <a:pt x="1169" y="4470"/>
                          </a:lnTo>
                          <a:cubicBezTo>
                            <a:pt x="1053" y="4470"/>
                            <a:pt x="955" y="4568"/>
                            <a:pt x="955" y="4693"/>
                          </a:cubicBezTo>
                          <a:lnTo>
                            <a:pt x="955" y="4881"/>
                          </a:lnTo>
                          <a:lnTo>
                            <a:pt x="72" y="4881"/>
                          </a:lnTo>
                          <a:cubicBezTo>
                            <a:pt x="72" y="4827"/>
                            <a:pt x="81" y="4782"/>
                            <a:pt x="81" y="4738"/>
                          </a:cubicBezTo>
                          <a:cubicBezTo>
                            <a:pt x="90" y="4675"/>
                            <a:pt x="108" y="4613"/>
                            <a:pt x="125" y="4551"/>
                          </a:cubicBezTo>
                          <a:lnTo>
                            <a:pt x="339" y="4551"/>
                          </a:lnTo>
                          <a:lnTo>
                            <a:pt x="411" y="4675"/>
                          </a:lnTo>
                          <a:lnTo>
                            <a:pt x="955" y="4675"/>
                          </a:lnTo>
                          <a:lnTo>
                            <a:pt x="955" y="4658"/>
                          </a:lnTo>
                          <a:lnTo>
                            <a:pt x="429" y="4658"/>
                          </a:lnTo>
                          <a:lnTo>
                            <a:pt x="348" y="4533"/>
                          </a:lnTo>
                          <a:lnTo>
                            <a:pt x="134" y="4533"/>
                          </a:lnTo>
                          <a:cubicBezTo>
                            <a:pt x="206" y="4256"/>
                            <a:pt x="331" y="3917"/>
                            <a:pt x="482" y="3605"/>
                          </a:cubicBezTo>
                          <a:lnTo>
                            <a:pt x="812" y="3908"/>
                          </a:lnTo>
                          <a:lnTo>
                            <a:pt x="812" y="4113"/>
                          </a:lnTo>
                          <a:cubicBezTo>
                            <a:pt x="786" y="4122"/>
                            <a:pt x="768" y="4140"/>
                            <a:pt x="768" y="4167"/>
                          </a:cubicBezTo>
                          <a:cubicBezTo>
                            <a:pt x="768" y="4194"/>
                            <a:pt x="794" y="4220"/>
                            <a:pt x="821" y="4220"/>
                          </a:cubicBezTo>
                          <a:cubicBezTo>
                            <a:pt x="857" y="4220"/>
                            <a:pt x="875" y="4194"/>
                            <a:pt x="875" y="4167"/>
                          </a:cubicBezTo>
                          <a:cubicBezTo>
                            <a:pt x="875" y="4140"/>
                            <a:pt x="857" y="4122"/>
                            <a:pt x="830" y="4113"/>
                          </a:cubicBezTo>
                          <a:lnTo>
                            <a:pt x="830" y="3899"/>
                          </a:lnTo>
                          <a:lnTo>
                            <a:pt x="491" y="3596"/>
                          </a:lnTo>
                          <a:cubicBezTo>
                            <a:pt x="518" y="3534"/>
                            <a:pt x="545" y="3471"/>
                            <a:pt x="580" y="3418"/>
                          </a:cubicBezTo>
                          <a:lnTo>
                            <a:pt x="1142" y="3935"/>
                          </a:lnTo>
                          <a:lnTo>
                            <a:pt x="1142" y="4470"/>
                          </a:lnTo>
                          <a:lnTo>
                            <a:pt x="1169" y="4470"/>
                          </a:lnTo>
                          <a:lnTo>
                            <a:pt x="1169" y="3926"/>
                          </a:lnTo>
                          <a:lnTo>
                            <a:pt x="589" y="3400"/>
                          </a:lnTo>
                          <a:cubicBezTo>
                            <a:pt x="652" y="3275"/>
                            <a:pt x="714" y="3168"/>
                            <a:pt x="777" y="3070"/>
                          </a:cubicBezTo>
                          <a:close/>
                          <a:moveTo>
                            <a:pt x="4184" y="2053"/>
                          </a:moveTo>
                          <a:lnTo>
                            <a:pt x="4184" y="2802"/>
                          </a:lnTo>
                          <a:lnTo>
                            <a:pt x="3328" y="3650"/>
                          </a:lnTo>
                          <a:lnTo>
                            <a:pt x="3328" y="4542"/>
                          </a:lnTo>
                          <a:lnTo>
                            <a:pt x="3685" y="4890"/>
                          </a:lnTo>
                          <a:lnTo>
                            <a:pt x="3694" y="4898"/>
                          </a:lnTo>
                          <a:lnTo>
                            <a:pt x="4140" y="4898"/>
                          </a:lnTo>
                          <a:lnTo>
                            <a:pt x="4140" y="4881"/>
                          </a:lnTo>
                          <a:lnTo>
                            <a:pt x="3703" y="4881"/>
                          </a:lnTo>
                          <a:lnTo>
                            <a:pt x="3346" y="4533"/>
                          </a:lnTo>
                          <a:lnTo>
                            <a:pt x="3346" y="3658"/>
                          </a:lnTo>
                          <a:lnTo>
                            <a:pt x="4202" y="2811"/>
                          </a:lnTo>
                          <a:lnTo>
                            <a:pt x="4202" y="2053"/>
                          </a:lnTo>
                          <a:close/>
                          <a:moveTo>
                            <a:pt x="955" y="4898"/>
                          </a:moveTo>
                          <a:lnTo>
                            <a:pt x="955" y="5130"/>
                          </a:lnTo>
                          <a:lnTo>
                            <a:pt x="54" y="5130"/>
                          </a:lnTo>
                          <a:cubicBezTo>
                            <a:pt x="54" y="5050"/>
                            <a:pt x="63" y="4970"/>
                            <a:pt x="63" y="4898"/>
                          </a:cubicBezTo>
                          <a:close/>
                          <a:moveTo>
                            <a:pt x="955" y="5148"/>
                          </a:moveTo>
                          <a:lnTo>
                            <a:pt x="955" y="5362"/>
                          </a:lnTo>
                          <a:lnTo>
                            <a:pt x="393" y="5362"/>
                          </a:lnTo>
                          <a:lnTo>
                            <a:pt x="286" y="5478"/>
                          </a:lnTo>
                          <a:lnTo>
                            <a:pt x="54" y="5478"/>
                          </a:lnTo>
                          <a:cubicBezTo>
                            <a:pt x="54" y="5371"/>
                            <a:pt x="54" y="5255"/>
                            <a:pt x="54" y="5148"/>
                          </a:cubicBezTo>
                          <a:close/>
                          <a:moveTo>
                            <a:pt x="955" y="5371"/>
                          </a:moveTo>
                          <a:cubicBezTo>
                            <a:pt x="964" y="5487"/>
                            <a:pt x="1053" y="5576"/>
                            <a:pt x="1169" y="5576"/>
                          </a:cubicBezTo>
                          <a:lnTo>
                            <a:pt x="1365" y="5576"/>
                          </a:lnTo>
                          <a:lnTo>
                            <a:pt x="1365" y="5960"/>
                          </a:lnTo>
                          <a:lnTo>
                            <a:pt x="919" y="6397"/>
                          </a:lnTo>
                          <a:lnTo>
                            <a:pt x="224" y="6397"/>
                          </a:lnTo>
                          <a:lnTo>
                            <a:pt x="224" y="6406"/>
                          </a:lnTo>
                          <a:cubicBezTo>
                            <a:pt x="197" y="6335"/>
                            <a:pt x="179" y="6272"/>
                            <a:pt x="152" y="6210"/>
                          </a:cubicBezTo>
                          <a:lnTo>
                            <a:pt x="893" y="6210"/>
                          </a:lnTo>
                          <a:lnTo>
                            <a:pt x="1142" y="5933"/>
                          </a:lnTo>
                          <a:lnTo>
                            <a:pt x="1142" y="5576"/>
                          </a:lnTo>
                          <a:lnTo>
                            <a:pt x="1125" y="5576"/>
                          </a:lnTo>
                          <a:lnTo>
                            <a:pt x="1125" y="5924"/>
                          </a:lnTo>
                          <a:lnTo>
                            <a:pt x="884" y="6192"/>
                          </a:lnTo>
                          <a:lnTo>
                            <a:pt x="152" y="6192"/>
                          </a:lnTo>
                          <a:cubicBezTo>
                            <a:pt x="143" y="6156"/>
                            <a:pt x="125" y="6121"/>
                            <a:pt x="116" y="6085"/>
                          </a:cubicBezTo>
                          <a:lnTo>
                            <a:pt x="687" y="6085"/>
                          </a:lnTo>
                          <a:lnTo>
                            <a:pt x="794" y="5978"/>
                          </a:lnTo>
                          <a:cubicBezTo>
                            <a:pt x="803" y="5982"/>
                            <a:pt x="812" y="5985"/>
                            <a:pt x="821" y="5985"/>
                          </a:cubicBezTo>
                          <a:cubicBezTo>
                            <a:pt x="830" y="5985"/>
                            <a:pt x="839" y="5982"/>
                            <a:pt x="848" y="5978"/>
                          </a:cubicBezTo>
                          <a:cubicBezTo>
                            <a:pt x="875" y="5969"/>
                            <a:pt x="884" y="5933"/>
                            <a:pt x="875" y="5907"/>
                          </a:cubicBezTo>
                          <a:cubicBezTo>
                            <a:pt x="863" y="5889"/>
                            <a:pt x="848" y="5879"/>
                            <a:pt x="831" y="5879"/>
                          </a:cubicBezTo>
                          <a:cubicBezTo>
                            <a:pt x="822" y="5879"/>
                            <a:pt x="813" y="5882"/>
                            <a:pt x="803" y="5889"/>
                          </a:cubicBezTo>
                          <a:cubicBezTo>
                            <a:pt x="777" y="5898"/>
                            <a:pt x="768" y="5933"/>
                            <a:pt x="777" y="5960"/>
                          </a:cubicBezTo>
                          <a:cubicBezTo>
                            <a:pt x="777" y="5960"/>
                            <a:pt x="777" y="5960"/>
                            <a:pt x="786" y="5969"/>
                          </a:cubicBezTo>
                          <a:lnTo>
                            <a:pt x="678" y="6067"/>
                          </a:lnTo>
                          <a:lnTo>
                            <a:pt x="116" y="6067"/>
                          </a:lnTo>
                          <a:cubicBezTo>
                            <a:pt x="108" y="6049"/>
                            <a:pt x="108" y="6022"/>
                            <a:pt x="99" y="6005"/>
                          </a:cubicBezTo>
                          <a:cubicBezTo>
                            <a:pt x="99" y="5978"/>
                            <a:pt x="90" y="5960"/>
                            <a:pt x="90" y="5942"/>
                          </a:cubicBezTo>
                          <a:lnTo>
                            <a:pt x="473" y="5942"/>
                          </a:lnTo>
                          <a:lnTo>
                            <a:pt x="554" y="5871"/>
                          </a:lnTo>
                          <a:cubicBezTo>
                            <a:pt x="566" y="5877"/>
                            <a:pt x="583" y="5883"/>
                            <a:pt x="599" y="5883"/>
                          </a:cubicBezTo>
                          <a:cubicBezTo>
                            <a:pt x="605" y="5883"/>
                            <a:pt x="611" y="5882"/>
                            <a:pt x="616" y="5880"/>
                          </a:cubicBezTo>
                          <a:cubicBezTo>
                            <a:pt x="643" y="5862"/>
                            <a:pt x="652" y="5835"/>
                            <a:pt x="643" y="5808"/>
                          </a:cubicBezTo>
                          <a:cubicBezTo>
                            <a:pt x="630" y="5789"/>
                            <a:pt x="612" y="5774"/>
                            <a:pt x="594" y="5774"/>
                          </a:cubicBezTo>
                          <a:cubicBezTo>
                            <a:pt x="586" y="5774"/>
                            <a:pt x="579" y="5777"/>
                            <a:pt x="571" y="5782"/>
                          </a:cubicBezTo>
                          <a:cubicBezTo>
                            <a:pt x="545" y="5791"/>
                            <a:pt x="527" y="5826"/>
                            <a:pt x="545" y="5853"/>
                          </a:cubicBezTo>
                          <a:lnTo>
                            <a:pt x="464" y="5924"/>
                          </a:lnTo>
                          <a:lnTo>
                            <a:pt x="90" y="5924"/>
                          </a:lnTo>
                          <a:cubicBezTo>
                            <a:pt x="81" y="5898"/>
                            <a:pt x="81" y="5862"/>
                            <a:pt x="72" y="5835"/>
                          </a:cubicBezTo>
                          <a:lnTo>
                            <a:pt x="366" y="5835"/>
                          </a:lnTo>
                          <a:lnTo>
                            <a:pt x="447" y="5746"/>
                          </a:lnTo>
                          <a:cubicBezTo>
                            <a:pt x="455" y="5750"/>
                            <a:pt x="464" y="5753"/>
                            <a:pt x="474" y="5753"/>
                          </a:cubicBezTo>
                          <a:cubicBezTo>
                            <a:pt x="484" y="5753"/>
                            <a:pt x="496" y="5750"/>
                            <a:pt x="509" y="5746"/>
                          </a:cubicBezTo>
                          <a:cubicBezTo>
                            <a:pt x="527" y="5737"/>
                            <a:pt x="545" y="5701"/>
                            <a:pt x="527" y="5675"/>
                          </a:cubicBezTo>
                          <a:cubicBezTo>
                            <a:pt x="520" y="5655"/>
                            <a:pt x="498" y="5644"/>
                            <a:pt x="477" y="5644"/>
                          </a:cubicBezTo>
                          <a:cubicBezTo>
                            <a:pt x="469" y="5644"/>
                            <a:pt x="462" y="5646"/>
                            <a:pt x="455" y="5648"/>
                          </a:cubicBezTo>
                          <a:cubicBezTo>
                            <a:pt x="429" y="5666"/>
                            <a:pt x="420" y="5692"/>
                            <a:pt x="429" y="5719"/>
                          </a:cubicBezTo>
                          <a:cubicBezTo>
                            <a:pt x="438" y="5728"/>
                            <a:pt x="438" y="5728"/>
                            <a:pt x="438" y="5728"/>
                          </a:cubicBezTo>
                          <a:lnTo>
                            <a:pt x="357" y="5817"/>
                          </a:lnTo>
                          <a:lnTo>
                            <a:pt x="72" y="5817"/>
                          </a:lnTo>
                          <a:cubicBezTo>
                            <a:pt x="72" y="5773"/>
                            <a:pt x="63" y="5737"/>
                            <a:pt x="63" y="5692"/>
                          </a:cubicBezTo>
                          <a:lnTo>
                            <a:pt x="241" y="5692"/>
                          </a:lnTo>
                          <a:lnTo>
                            <a:pt x="322" y="5621"/>
                          </a:lnTo>
                          <a:cubicBezTo>
                            <a:pt x="332" y="5632"/>
                            <a:pt x="343" y="5636"/>
                            <a:pt x="353" y="5636"/>
                          </a:cubicBezTo>
                          <a:cubicBezTo>
                            <a:pt x="360" y="5636"/>
                            <a:pt x="368" y="5634"/>
                            <a:pt x="375" y="5630"/>
                          </a:cubicBezTo>
                          <a:cubicBezTo>
                            <a:pt x="402" y="5621"/>
                            <a:pt x="420" y="5585"/>
                            <a:pt x="402" y="5559"/>
                          </a:cubicBezTo>
                          <a:cubicBezTo>
                            <a:pt x="395" y="5539"/>
                            <a:pt x="374" y="5528"/>
                            <a:pt x="352" y="5528"/>
                          </a:cubicBezTo>
                          <a:cubicBezTo>
                            <a:pt x="345" y="5528"/>
                            <a:pt x="337" y="5530"/>
                            <a:pt x="331" y="5532"/>
                          </a:cubicBezTo>
                          <a:cubicBezTo>
                            <a:pt x="304" y="5550"/>
                            <a:pt x="295" y="5585"/>
                            <a:pt x="304" y="5603"/>
                          </a:cubicBezTo>
                          <a:cubicBezTo>
                            <a:pt x="304" y="5612"/>
                            <a:pt x="313" y="5612"/>
                            <a:pt x="313" y="5612"/>
                          </a:cubicBezTo>
                          <a:lnTo>
                            <a:pt x="241" y="5675"/>
                          </a:lnTo>
                          <a:lnTo>
                            <a:pt x="63" y="5675"/>
                          </a:lnTo>
                          <a:cubicBezTo>
                            <a:pt x="63" y="5621"/>
                            <a:pt x="54" y="5559"/>
                            <a:pt x="54" y="5496"/>
                          </a:cubicBezTo>
                          <a:lnTo>
                            <a:pt x="295" y="5496"/>
                          </a:lnTo>
                          <a:lnTo>
                            <a:pt x="402" y="5380"/>
                          </a:lnTo>
                          <a:lnTo>
                            <a:pt x="955" y="5380"/>
                          </a:lnTo>
                          <a:lnTo>
                            <a:pt x="955" y="5371"/>
                          </a:lnTo>
                          <a:close/>
                          <a:moveTo>
                            <a:pt x="1606" y="5576"/>
                          </a:moveTo>
                          <a:lnTo>
                            <a:pt x="1606" y="5924"/>
                          </a:lnTo>
                          <a:lnTo>
                            <a:pt x="946" y="6620"/>
                          </a:lnTo>
                          <a:lnTo>
                            <a:pt x="304" y="6620"/>
                          </a:lnTo>
                          <a:cubicBezTo>
                            <a:pt x="277" y="6558"/>
                            <a:pt x="250" y="6486"/>
                            <a:pt x="232" y="6415"/>
                          </a:cubicBezTo>
                          <a:lnTo>
                            <a:pt x="928" y="6415"/>
                          </a:lnTo>
                          <a:lnTo>
                            <a:pt x="1383" y="5969"/>
                          </a:lnTo>
                          <a:lnTo>
                            <a:pt x="1383" y="5576"/>
                          </a:lnTo>
                          <a:close/>
                          <a:moveTo>
                            <a:pt x="1829" y="5576"/>
                          </a:moveTo>
                          <a:lnTo>
                            <a:pt x="1838" y="5951"/>
                          </a:lnTo>
                          <a:lnTo>
                            <a:pt x="946" y="6861"/>
                          </a:lnTo>
                          <a:lnTo>
                            <a:pt x="393" y="6861"/>
                          </a:lnTo>
                          <a:cubicBezTo>
                            <a:pt x="366" y="6790"/>
                            <a:pt x="339" y="6709"/>
                            <a:pt x="313" y="6638"/>
                          </a:cubicBezTo>
                          <a:lnTo>
                            <a:pt x="955" y="6638"/>
                          </a:lnTo>
                          <a:lnTo>
                            <a:pt x="1624" y="5933"/>
                          </a:lnTo>
                          <a:lnTo>
                            <a:pt x="1624" y="5576"/>
                          </a:lnTo>
                          <a:close/>
                          <a:moveTo>
                            <a:pt x="759" y="8262"/>
                          </a:moveTo>
                          <a:lnTo>
                            <a:pt x="946" y="8395"/>
                          </a:lnTo>
                          <a:lnTo>
                            <a:pt x="1348" y="8395"/>
                          </a:lnTo>
                          <a:cubicBezTo>
                            <a:pt x="1348" y="8404"/>
                            <a:pt x="1348" y="8404"/>
                            <a:pt x="1348" y="8413"/>
                          </a:cubicBezTo>
                          <a:lnTo>
                            <a:pt x="1348" y="8503"/>
                          </a:lnTo>
                          <a:lnTo>
                            <a:pt x="955" y="8503"/>
                          </a:lnTo>
                          <a:lnTo>
                            <a:pt x="768" y="8378"/>
                          </a:lnTo>
                          <a:lnTo>
                            <a:pt x="455" y="8378"/>
                          </a:lnTo>
                          <a:cubicBezTo>
                            <a:pt x="464" y="8342"/>
                            <a:pt x="464" y="8297"/>
                            <a:pt x="473" y="8262"/>
                          </a:cubicBezTo>
                          <a:close/>
                          <a:moveTo>
                            <a:pt x="759" y="8395"/>
                          </a:moveTo>
                          <a:lnTo>
                            <a:pt x="946" y="8520"/>
                          </a:lnTo>
                          <a:lnTo>
                            <a:pt x="1348" y="8520"/>
                          </a:lnTo>
                          <a:lnTo>
                            <a:pt x="1348" y="8592"/>
                          </a:lnTo>
                          <a:lnTo>
                            <a:pt x="919" y="8592"/>
                          </a:lnTo>
                          <a:lnTo>
                            <a:pt x="794" y="8717"/>
                          </a:lnTo>
                          <a:lnTo>
                            <a:pt x="447" y="8717"/>
                          </a:lnTo>
                          <a:cubicBezTo>
                            <a:pt x="447" y="8619"/>
                            <a:pt x="447" y="8511"/>
                            <a:pt x="455" y="8395"/>
                          </a:cubicBezTo>
                          <a:close/>
                          <a:moveTo>
                            <a:pt x="1348" y="8610"/>
                          </a:moveTo>
                          <a:lnTo>
                            <a:pt x="1348" y="8690"/>
                          </a:lnTo>
                          <a:lnTo>
                            <a:pt x="946" y="8690"/>
                          </a:lnTo>
                          <a:lnTo>
                            <a:pt x="794" y="8824"/>
                          </a:lnTo>
                          <a:lnTo>
                            <a:pt x="455" y="8824"/>
                          </a:lnTo>
                          <a:cubicBezTo>
                            <a:pt x="455" y="8797"/>
                            <a:pt x="455" y="8761"/>
                            <a:pt x="447" y="8734"/>
                          </a:cubicBezTo>
                          <a:lnTo>
                            <a:pt x="803" y="8734"/>
                          </a:lnTo>
                          <a:lnTo>
                            <a:pt x="928" y="8610"/>
                          </a:lnTo>
                          <a:close/>
                          <a:moveTo>
                            <a:pt x="4970" y="8181"/>
                          </a:moveTo>
                          <a:lnTo>
                            <a:pt x="4970" y="8315"/>
                          </a:lnTo>
                          <a:lnTo>
                            <a:pt x="4675" y="8315"/>
                          </a:lnTo>
                          <a:lnTo>
                            <a:pt x="4309" y="8699"/>
                          </a:lnTo>
                          <a:lnTo>
                            <a:pt x="4309" y="9002"/>
                          </a:lnTo>
                          <a:lnTo>
                            <a:pt x="4149" y="9002"/>
                          </a:lnTo>
                          <a:lnTo>
                            <a:pt x="4149" y="8699"/>
                          </a:lnTo>
                          <a:lnTo>
                            <a:pt x="4684" y="8181"/>
                          </a:lnTo>
                          <a:close/>
                          <a:moveTo>
                            <a:pt x="4970" y="8333"/>
                          </a:moveTo>
                          <a:lnTo>
                            <a:pt x="4970" y="8529"/>
                          </a:lnTo>
                          <a:lnTo>
                            <a:pt x="4684" y="8529"/>
                          </a:lnTo>
                          <a:lnTo>
                            <a:pt x="4425" y="8761"/>
                          </a:lnTo>
                          <a:lnTo>
                            <a:pt x="4425" y="9002"/>
                          </a:lnTo>
                          <a:lnTo>
                            <a:pt x="4327" y="9002"/>
                          </a:lnTo>
                          <a:lnTo>
                            <a:pt x="4327" y="8699"/>
                          </a:lnTo>
                          <a:lnTo>
                            <a:pt x="4684" y="8333"/>
                          </a:lnTo>
                          <a:close/>
                          <a:moveTo>
                            <a:pt x="3506" y="1821"/>
                          </a:moveTo>
                          <a:lnTo>
                            <a:pt x="3506" y="1901"/>
                          </a:lnTo>
                          <a:cubicBezTo>
                            <a:pt x="3506" y="1972"/>
                            <a:pt x="3551" y="2035"/>
                            <a:pt x="3622" y="2053"/>
                          </a:cubicBezTo>
                          <a:cubicBezTo>
                            <a:pt x="3631" y="2053"/>
                            <a:pt x="3649" y="2062"/>
                            <a:pt x="3658" y="2062"/>
                          </a:cubicBezTo>
                          <a:lnTo>
                            <a:pt x="3756" y="2062"/>
                          </a:lnTo>
                          <a:lnTo>
                            <a:pt x="3756" y="2802"/>
                          </a:lnTo>
                          <a:lnTo>
                            <a:pt x="2721" y="3846"/>
                          </a:lnTo>
                          <a:lnTo>
                            <a:pt x="1990" y="3846"/>
                          </a:lnTo>
                          <a:lnTo>
                            <a:pt x="1856" y="3971"/>
                          </a:lnTo>
                          <a:lnTo>
                            <a:pt x="1856" y="4470"/>
                          </a:lnTo>
                          <a:lnTo>
                            <a:pt x="1874" y="4470"/>
                          </a:lnTo>
                          <a:lnTo>
                            <a:pt x="1874" y="3980"/>
                          </a:lnTo>
                          <a:lnTo>
                            <a:pt x="1999" y="3864"/>
                          </a:lnTo>
                          <a:lnTo>
                            <a:pt x="2730" y="3864"/>
                          </a:lnTo>
                          <a:lnTo>
                            <a:pt x="3774" y="2811"/>
                          </a:lnTo>
                          <a:lnTo>
                            <a:pt x="3774" y="2062"/>
                          </a:lnTo>
                          <a:lnTo>
                            <a:pt x="3890" y="2062"/>
                          </a:lnTo>
                          <a:lnTo>
                            <a:pt x="3890" y="2802"/>
                          </a:lnTo>
                          <a:lnTo>
                            <a:pt x="3043" y="3641"/>
                          </a:lnTo>
                          <a:lnTo>
                            <a:pt x="3043" y="3650"/>
                          </a:lnTo>
                          <a:lnTo>
                            <a:pt x="3043" y="4925"/>
                          </a:lnTo>
                          <a:lnTo>
                            <a:pt x="3399" y="5300"/>
                          </a:lnTo>
                          <a:lnTo>
                            <a:pt x="4140" y="5300"/>
                          </a:lnTo>
                          <a:lnTo>
                            <a:pt x="4140" y="5282"/>
                          </a:lnTo>
                          <a:lnTo>
                            <a:pt x="3417" y="5282"/>
                          </a:lnTo>
                          <a:lnTo>
                            <a:pt x="3060" y="4916"/>
                          </a:lnTo>
                          <a:lnTo>
                            <a:pt x="3060" y="3658"/>
                          </a:lnTo>
                          <a:lnTo>
                            <a:pt x="3908" y="2820"/>
                          </a:lnTo>
                          <a:lnTo>
                            <a:pt x="3908" y="2811"/>
                          </a:lnTo>
                          <a:lnTo>
                            <a:pt x="3908" y="2062"/>
                          </a:lnTo>
                          <a:lnTo>
                            <a:pt x="4024" y="2062"/>
                          </a:lnTo>
                          <a:lnTo>
                            <a:pt x="4024" y="2793"/>
                          </a:lnTo>
                          <a:lnTo>
                            <a:pt x="3176" y="3650"/>
                          </a:lnTo>
                          <a:lnTo>
                            <a:pt x="3176" y="4756"/>
                          </a:lnTo>
                          <a:lnTo>
                            <a:pt x="3542" y="5095"/>
                          </a:lnTo>
                          <a:lnTo>
                            <a:pt x="4140" y="5095"/>
                          </a:lnTo>
                          <a:lnTo>
                            <a:pt x="4140" y="5077"/>
                          </a:lnTo>
                          <a:lnTo>
                            <a:pt x="3551" y="5077"/>
                          </a:lnTo>
                          <a:lnTo>
                            <a:pt x="3194" y="4747"/>
                          </a:lnTo>
                          <a:lnTo>
                            <a:pt x="3194" y="3658"/>
                          </a:lnTo>
                          <a:lnTo>
                            <a:pt x="4042" y="2802"/>
                          </a:lnTo>
                          <a:lnTo>
                            <a:pt x="4042" y="2062"/>
                          </a:lnTo>
                          <a:lnTo>
                            <a:pt x="4149" y="2062"/>
                          </a:lnTo>
                          <a:cubicBezTo>
                            <a:pt x="4158" y="2062"/>
                            <a:pt x="4176" y="2053"/>
                            <a:pt x="4184" y="2053"/>
                          </a:cubicBezTo>
                          <a:cubicBezTo>
                            <a:pt x="4256" y="2035"/>
                            <a:pt x="4300" y="1972"/>
                            <a:pt x="4300" y="1901"/>
                          </a:cubicBezTo>
                          <a:lnTo>
                            <a:pt x="4300" y="1856"/>
                          </a:lnTo>
                          <a:lnTo>
                            <a:pt x="4613" y="1856"/>
                          </a:lnTo>
                          <a:lnTo>
                            <a:pt x="4720" y="1946"/>
                          </a:lnTo>
                          <a:lnTo>
                            <a:pt x="4970" y="1946"/>
                          </a:lnTo>
                          <a:lnTo>
                            <a:pt x="4970" y="3168"/>
                          </a:lnTo>
                          <a:lnTo>
                            <a:pt x="4488" y="3168"/>
                          </a:lnTo>
                          <a:lnTo>
                            <a:pt x="4051" y="3578"/>
                          </a:lnTo>
                          <a:cubicBezTo>
                            <a:pt x="4042" y="3569"/>
                            <a:pt x="4033" y="3560"/>
                            <a:pt x="4015" y="3560"/>
                          </a:cubicBezTo>
                          <a:cubicBezTo>
                            <a:pt x="3988" y="3560"/>
                            <a:pt x="3961" y="3587"/>
                            <a:pt x="3961" y="3614"/>
                          </a:cubicBezTo>
                          <a:cubicBezTo>
                            <a:pt x="3961" y="3650"/>
                            <a:pt x="3988" y="3667"/>
                            <a:pt x="4015" y="3667"/>
                          </a:cubicBezTo>
                          <a:cubicBezTo>
                            <a:pt x="4051" y="3667"/>
                            <a:pt x="4068" y="3650"/>
                            <a:pt x="4068" y="3614"/>
                          </a:cubicBezTo>
                          <a:cubicBezTo>
                            <a:pt x="4068" y="3605"/>
                            <a:pt x="4068" y="3596"/>
                            <a:pt x="4060" y="3587"/>
                          </a:cubicBezTo>
                          <a:lnTo>
                            <a:pt x="4488" y="3186"/>
                          </a:lnTo>
                          <a:lnTo>
                            <a:pt x="4970" y="3186"/>
                          </a:lnTo>
                          <a:lnTo>
                            <a:pt x="4970" y="3337"/>
                          </a:lnTo>
                          <a:lnTo>
                            <a:pt x="4550" y="3337"/>
                          </a:lnTo>
                          <a:lnTo>
                            <a:pt x="4292" y="3569"/>
                          </a:lnTo>
                          <a:cubicBezTo>
                            <a:pt x="4283" y="3569"/>
                            <a:pt x="4274" y="3560"/>
                            <a:pt x="4256" y="3560"/>
                          </a:cubicBezTo>
                          <a:cubicBezTo>
                            <a:pt x="4229" y="3560"/>
                            <a:pt x="4202" y="3587"/>
                            <a:pt x="4202" y="3614"/>
                          </a:cubicBezTo>
                          <a:cubicBezTo>
                            <a:pt x="4202" y="3650"/>
                            <a:pt x="4229" y="3667"/>
                            <a:pt x="4256" y="3667"/>
                          </a:cubicBezTo>
                          <a:cubicBezTo>
                            <a:pt x="4292" y="3667"/>
                            <a:pt x="4309" y="3650"/>
                            <a:pt x="4309" y="3614"/>
                          </a:cubicBezTo>
                          <a:cubicBezTo>
                            <a:pt x="4309" y="3605"/>
                            <a:pt x="4309" y="3596"/>
                            <a:pt x="4300" y="3587"/>
                          </a:cubicBezTo>
                          <a:lnTo>
                            <a:pt x="4559" y="3355"/>
                          </a:lnTo>
                          <a:lnTo>
                            <a:pt x="4970" y="3355"/>
                          </a:lnTo>
                          <a:lnTo>
                            <a:pt x="4970" y="3435"/>
                          </a:lnTo>
                          <a:lnTo>
                            <a:pt x="4684" y="3435"/>
                          </a:lnTo>
                          <a:lnTo>
                            <a:pt x="4523" y="3569"/>
                          </a:lnTo>
                          <a:cubicBezTo>
                            <a:pt x="4523" y="3569"/>
                            <a:pt x="4515" y="3560"/>
                            <a:pt x="4506" y="3560"/>
                          </a:cubicBezTo>
                          <a:cubicBezTo>
                            <a:pt x="4470" y="3560"/>
                            <a:pt x="4452" y="3587"/>
                            <a:pt x="4452" y="3614"/>
                          </a:cubicBezTo>
                          <a:cubicBezTo>
                            <a:pt x="4452" y="3650"/>
                            <a:pt x="4470" y="3667"/>
                            <a:pt x="4506" y="3667"/>
                          </a:cubicBezTo>
                          <a:cubicBezTo>
                            <a:pt x="4532" y="3667"/>
                            <a:pt x="4559" y="3650"/>
                            <a:pt x="4559" y="3614"/>
                          </a:cubicBezTo>
                          <a:cubicBezTo>
                            <a:pt x="4559" y="3605"/>
                            <a:pt x="4550" y="3587"/>
                            <a:pt x="4541" y="3578"/>
                          </a:cubicBezTo>
                          <a:lnTo>
                            <a:pt x="4693" y="3453"/>
                          </a:lnTo>
                          <a:lnTo>
                            <a:pt x="4970" y="3453"/>
                          </a:lnTo>
                          <a:lnTo>
                            <a:pt x="4970" y="4104"/>
                          </a:lnTo>
                          <a:lnTo>
                            <a:pt x="4399" y="4104"/>
                          </a:lnTo>
                          <a:lnTo>
                            <a:pt x="4247" y="3944"/>
                          </a:lnTo>
                          <a:cubicBezTo>
                            <a:pt x="4256" y="3935"/>
                            <a:pt x="4256" y="3926"/>
                            <a:pt x="4256" y="3917"/>
                          </a:cubicBezTo>
                          <a:cubicBezTo>
                            <a:pt x="4256" y="3881"/>
                            <a:pt x="4238" y="3864"/>
                            <a:pt x="4202" y="3864"/>
                          </a:cubicBezTo>
                          <a:cubicBezTo>
                            <a:pt x="4176" y="3864"/>
                            <a:pt x="4149" y="3881"/>
                            <a:pt x="4149" y="3917"/>
                          </a:cubicBezTo>
                          <a:cubicBezTo>
                            <a:pt x="4149" y="3944"/>
                            <a:pt x="4176" y="3971"/>
                            <a:pt x="4202" y="3971"/>
                          </a:cubicBezTo>
                          <a:cubicBezTo>
                            <a:pt x="4220" y="3971"/>
                            <a:pt x="4229" y="3962"/>
                            <a:pt x="4238" y="3962"/>
                          </a:cubicBezTo>
                          <a:lnTo>
                            <a:pt x="4390" y="4122"/>
                          </a:lnTo>
                          <a:lnTo>
                            <a:pt x="4970" y="4122"/>
                          </a:lnTo>
                          <a:lnTo>
                            <a:pt x="4970" y="4238"/>
                          </a:lnTo>
                          <a:lnTo>
                            <a:pt x="4300" y="4238"/>
                          </a:lnTo>
                          <a:lnTo>
                            <a:pt x="4024" y="3953"/>
                          </a:lnTo>
                          <a:cubicBezTo>
                            <a:pt x="4033" y="3944"/>
                            <a:pt x="4033" y="3926"/>
                            <a:pt x="4033" y="3917"/>
                          </a:cubicBezTo>
                          <a:cubicBezTo>
                            <a:pt x="4033" y="3881"/>
                            <a:pt x="4015" y="3864"/>
                            <a:pt x="3979" y="3864"/>
                          </a:cubicBezTo>
                          <a:cubicBezTo>
                            <a:pt x="3953" y="3864"/>
                            <a:pt x="3926" y="3881"/>
                            <a:pt x="3926" y="3917"/>
                          </a:cubicBezTo>
                          <a:cubicBezTo>
                            <a:pt x="3926" y="3944"/>
                            <a:pt x="3953" y="3971"/>
                            <a:pt x="3979" y="3971"/>
                          </a:cubicBezTo>
                          <a:cubicBezTo>
                            <a:pt x="3988" y="3971"/>
                            <a:pt x="3997" y="3962"/>
                            <a:pt x="4006" y="3962"/>
                          </a:cubicBezTo>
                          <a:lnTo>
                            <a:pt x="4292" y="4256"/>
                          </a:lnTo>
                          <a:lnTo>
                            <a:pt x="4970" y="4256"/>
                          </a:lnTo>
                          <a:lnTo>
                            <a:pt x="4970" y="4354"/>
                          </a:lnTo>
                          <a:lnTo>
                            <a:pt x="4211" y="4354"/>
                          </a:lnTo>
                          <a:lnTo>
                            <a:pt x="3810" y="3944"/>
                          </a:lnTo>
                          <a:cubicBezTo>
                            <a:pt x="3819" y="3935"/>
                            <a:pt x="3819" y="3926"/>
                            <a:pt x="3819" y="3917"/>
                          </a:cubicBezTo>
                          <a:cubicBezTo>
                            <a:pt x="3819" y="3881"/>
                            <a:pt x="3801" y="3864"/>
                            <a:pt x="3765" y="3864"/>
                          </a:cubicBezTo>
                          <a:cubicBezTo>
                            <a:pt x="3738" y="3864"/>
                            <a:pt x="3712" y="3881"/>
                            <a:pt x="3712" y="3917"/>
                          </a:cubicBezTo>
                          <a:cubicBezTo>
                            <a:pt x="3712" y="3944"/>
                            <a:pt x="3738" y="3971"/>
                            <a:pt x="3765" y="3971"/>
                          </a:cubicBezTo>
                          <a:cubicBezTo>
                            <a:pt x="3783" y="3971"/>
                            <a:pt x="3792" y="3962"/>
                            <a:pt x="3801" y="3962"/>
                          </a:cubicBezTo>
                          <a:lnTo>
                            <a:pt x="4202" y="4372"/>
                          </a:lnTo>
                          <a:lnTo>
                            <a:pt x="4970" y="4372"/>
                          </a:lnTo>
                          <a:lnTo>
                            <a:pt x="4970" y="8164"/>
                          </a:lnTo>
                          <a:lnTo>
                            <a:pt x="4675" y="8164"/>
                          </a:lnTo>
                          <a:lnTo>
                            <a:pt x="4131" y="8690"/>
                          </a:lnTo>
                          <a:lnTo>
                            <a:pt x="4131" y="8699"/>
                          </a:lnTo>
                          <a:lnTo>
                            <a:pt x="4131" y="9002"/>
                          </a:lnTo>
                          <a:lnTo>
                            <a:pt x="3997" y="9002"/>
                          </a:lnTo>
                          <a:lnTo>
                            <a:pt x="3997" y="8199"/>
                          </a:lnTo>
                          <a:lnTo>
                            <a:pt x="4773" y="7441"/>
                          </a:lnTo>
                          <a:lnTo>
                            <a:pt x="4773" y="7120"/>
                          </a:lnTo>
                          <a:lnTo>
                            <a:pt x="4791" y="7120"/>
                          </a:lnTo>
                          <a:cubicBezTo>
                            <a:pt x="4818" y="7102"/>
                            <a:pt x="4827" y="7075"/>
                            <a:pt x="4818" y="7048"/>
                          </a:cubicBezTo>
                          <a:cubicBezTo>
                            <a:pt x="4804" y="7028"/>
                            <a:pt x="4786" y="7018"/>
                            <a:pt x="4766" y="7018"/>
                          </a:cubicBezTo>
                          <a:cubicBezTo>
                            <a:pt x="4760" y="7018"/>
                            <a:pt x="4753" y="7019"/>
                            <a:pt x="4746" y="7022"/>
                          </a:cubicBezTo>
                          <a:cubicBezTo>
                            <a:pt x="4720" y="7039"/>
                            <a:pt x="4702" y="7066"/>
                            <a:pt x="4720" y="7093"/>
                          </a:cubicBezTo>
                          <a:cubicBezTo>
                            <a:pt x="4729" y="7111"/>
                            <a:pt x="4746" y="7120"/>
                            <a:pt x="4755" y="7120"/>
                          </a:cubicBezTo>
                          <a:lnTo>
                            <a:pt x="4755" y="7432"/>
                          </a:lnTo>
                          <a:lnTo>
                            <a:pt x="3979" y="8190"/>
                          </a:lnTo>
                          <a:lnTo>
                            <a:pt x="3979" y="9002"/>
                          </a:lnTo>
                          <a:lnTo>
                            <a:pt x="3854" y="9002"/>
                          </a:lnTo>
                          <a:lnTo>
                            <a:pt x="3854" y="8137"/>
                          </a:lnTo>
                          <a:lnTo>
                            <a:pt x="4595" y="7405"/>
                          </a:lnTo>
                          <a:lnTo>
                            <a:pt x="4604" y="7396"/>
                          </a:lnTo>
                          <a:lnTo>
                            <a:pt x="4604" y="7173"/>
                          </a:lnTo>
                          <a:cubicBezTo>
                            <a:pt x="4604" y="7173"/>
                            <a:pt x="4613" y="7173"/>
                            <a:pt x="4613" y="7164"/>
                          </a:cubicBezTo>
                          <a:cubicBezTo>
                            <a:pt x="4639" y="7155"/>
                            <a:pt x="4648" y="7120"/>
                            <a:pt x="4639" y="7093"/>
                          </a:cubicBezTo>
                          <a:cubicBezTo>
                            <a:pt x="4628" y="7076"/>
                            <a:pt x="4613" y="7066"/>
                            <a:pt x="4596" y="7066"/>
                          </a:cubicBezTo>
                          <a:cubicBezTo>
                            <a:pt x="4587" y="7066"/>
                            <a:pt x="4578" y="7069"/>
                            <a:pt x="4568" y="7075"/>
                          </a:cubicBezTo>
                          <a:cubicBezTo>
                            <a:pt x="4541" y="7084"/>
                            <a:pt x="4532" y="7120"/>
                            <a:pt x="4541" y="7147"/>
                          </a:cubicBezTo>
                          <a:cubicBezTo>
                            <a:pt x="4550" y="7164"/>
                            <a:pt x="4568" y="7173"/>
                            <a:pt x="4586" y="7173"/>
                          </a:cubicBezTo>
                          <a:lnTo>
                            <a:pt x="4586" y="7396"/>
                          </a:lnTo>
                          <a:lnTo>
                            <a:pt x="3837" y="8119"/>
                          </a:lnTo>
                          <a:lnTo>
                            <a:pt x="3837" y="8128"/>
                          </a:lnTo>
                          <a:lnTo>
                            <a:pt x="3837" y="9011"/>
                          </a:lnTo>
                          <a:cubicBezTo>
                            <a:pt x="3783" y="9029"/>
                            <a:pt x="3738" y="9082"/>
                            <a:pt x="3738" y="9154"/>
                          </a:cubicBezTo>
                          <a:lnTo>
                            <a:pt x="3738" y="9181"/>
                          </a:lnTo>
                          <a:lnTo>
                            <a:pt x="3346" y="9181"/>
                          </a:lnTo>
                          <a:lnTo>
                            <a:pt x="3132" y="8975"/>
                          </a:lnTo>
                          <a:lnTo>
                            <a:pt x="3132" y="7405"/>
                          </a:lnTo>
                          <a:lnTo>
                            <a:pt x="3774" y="6781"/>
                          </a:lnTo>
                          <a:lnTo>
                            <a:pt x="4167" y="6781"/>
                          </a:lnTo>
                          <a:lnTo>
                            <a:pt x="4167" y="6763"/>
                          </a:lnTo>
                          <a:lnTo>
                            <a:pt x="3765" y="6763"/>
                          </a:lnTo>
                          <a:lnTo>
                            <a:pt x="3123" y="7396"/>
                          </a:lnTo>
                          <a:lnTo>
                            <a:pt x="3114" y="7396"/>
                          </a:lnTo>
                          <a:lnTo>
                            <a:pt x="3114" y="8975"/>
                          </a:lnTo>
                          <a:lnTo>
                            <a:pt x="3337" y="9198"/>
                          </a:lnTo>
                          <a:lnTo>
                            <a:pt x="3738" y="9198"/>
                          </a:lnTo>
                          <a:lnTo>
                            <a:pt x="3738" y="9386"/>
                          </a:lnTo>
                          <a:lnTo>
                            <a:pt x="3221" y="9386"/>
                          </a:lnTo>
                          <a:lnTo>
                            <a:pt x="2891" y="9029"/>
                          </a:lnTo>
                          <a:lnTo>
                            <a:pt x="2891" y="7405"/>
                          </a:lnTo>
                          <a:lnTo>
                            <a:pt x="3774" y="6531"/>
                          </a:lnTo>
                          <a:lnTo>
                            <a:pt x="4140" y="6531"/>
                          </a:lnTo>
                          <a:lnTo>
                            <a:pt x="4140" y="6513"/>
                          </a:lnTo>
                          <a:lnTo>
                            <a:pt x="3765" y="6513"/>
                          </a:lnTo>
                          <a:lnTo>
                            <a:pt x="2873" y="7396"/>
                          </a:lnTo>
                          <a:lnTo>
                            <a:pt x="2873" y="9038"/>
                          </a:lnTo>
                          <a:lnTo>
                            <a:pt x="3212" y="9404"/>
                          </a:lnTo>
                          <a:lnTo>
                            <a:pt x="3738" y="9404"/>
                          </a:lnTo>
                          <a:lnTo>
                            <a:pt x="3738" y="9493"/>
                          </a:lnTo>
                          <a:lnTo>
                            <a:pt x="3096" y="9493"/>
                          </a:lnTo>
                          <a:lnTo>
                            <a:pt x="2730" y="9145"/>
                          </a:lnTo>
                          <a:lnTo>
                            <a:pt x="2730" y="8627"/>
                          </a:lnTo>
                          <a:lnTo>
                            <a:pt x="2489" y="8378"/>
                          </a:lnTo>
                          <a:lnTo>
                            <a:pt x="1838" y="8378"/>
                          </a:lnTo>
                          <a:lnTo>
                            <a:pt x="1838" y="8387"/>
                          </a:lnTo>
                          <a:cubicBezTo>
                            <a:pt x="1829" y="8342"/>
                            <a:pt x="1794" y="8315"/>
                            <a:pt x="1749" y="8315"/>
                          </a:cubicBezTo>
                          <a:lnTo>
                            <a:pt x="1490" y="8315"/>
                          </a:lnTo>
                          <a:lnTo>
                            <a:pt x="1490" y="7762"/>
                          </a:lnTo>
                          <a:lnTo>
                            <a:pt x="3212" y="6031"/>
                          </a:lnTo>
                          <a:lnTo>
                            <a:pt x="4140" y="6031"/>
                          </a:lnTo>
                          <a:lnTo>
                            <a:pt x="4140" y="6014"/>
                          </a:lnTo>
                          <a:lnTo>
                            <a:pt x="3203" y="6014"/>
                          </a:lnTo>
                          <a:lnTo>
                            <a:pt x="1472" y="7753"/>
                          </a:lnTo>
                          <a:lnTo>
                            <a:pt x="1472" y="8315"/>
                          </a:lnTo>
                          <a:lnTo>
                            <a:pt x="1446" y="8315"/>
                          </a:lnTo>
                          <a:cubicBezTo>
                            <a:pt x="1401" y="8315"/>
                            <a:pt x="1356" y="8342"/>
                            <a:pt x="1348" y="8387"/>
                          </a:cubicBezTo>
                          <a:lnTo>
                            <a:pt x="1348" y="8378"/>
                          </a:lnTo>
                          <a:lnTo>
                            <a:pt x="955" y="8378"/>
                          </a:lnTo>
                          <a:lnTo>
                            <a:pt x="759" y="8244"/>
                          </a:lnTo>
                          <a:lnTo>
                            <a:pt x="473" y="8244"/>
                          </a:lnTo>
                          <a:cubicBezTo>
                            <a:pt x="473" y="8199"/>
                            <a:pt x="482" y="8164"/>
                            <a:pt x="482" y="8119"/>
                          </a:cubicBezTo>
                          <a:lnTo>
                            <a:pt x="678" y="8119"/>
                          </a:lnTo>
                          <a:cubicBezTo>
                            <a:pt x="678" y="8128"/>
                            <a:pt x="678" y="8128"/>
                            <a:pt x="687" y="8137"/>
                          </a:cubicBezTo>
                          <a:cubicBezTo>
                            <a:pt x="693" y="8154"/>
                            <a:pt x="710" y="8164"/>
                            <a:pt x="729" y="8164"/>
                          </a:cubicBezTo>
                          <a:cubicBezTo>
                            <a:pt x="739" y="8164"/>
                            <a:pt x="749" y="8161"/>
                            <a:pt x="759" y="8155"/>
                          </a:cubicBezTo>
                          <a:cubicBezTo>
                            <a:pt x="786" y="8146"/>
                            <a:pt x="794" y="8110"/>
                            <a:pt x="777" y="8083"/>
                          </a:cubicBezTo>
                          <a:cubicBezTo>
                            <a:pt x="771" y="8066"/>
                            <a:pt x="754" y="8056"/>
                            <a:pt x="735" y="8056"/>
                          </a:cubicBezTo>
                          <a:cubicBezTo>
                            <a:pt x="725" y="8056"/>
                            <a:pt x="715" y="8059"/>
                            <a:pt x="705" y="8065"/>
                          </a:cubicBezTo>
                          <a:cubicBezTo>
                            <a:pt x="696" y="8074"/>
                            <a:pt x="687" y="8083"/>
                            <a:pt x="678" y="8101"/>
                          </a:cubicBezTo>
                          <a:lnTo>
                            <a:pt x="491" y="8101"/>
                          </a:lnTo>
                          <a:cubicBezTo>
                            <a:pt x="491" y="8083"/>
                            <a:pt x="491" y="8056"/>
                            <a:pt x="491" y="8039"/>
                          </a:cubicBezTo>
                          <a:cubicBezTo>
                            <a:pt x="500" y="8003"/>
                            <a:pt x="500" y="7976"/>
                            <a:pt x="500" y="7941"/>
                          </a:cubicBezTo>
                          <a:lnTo>
                            <a:pt x="830" y="7941"/>
                          </a:lnTo>
                          <a:cubicBezTo>
                            <a:pt x="830" y="7949"/>
                            <a:pt x="830" y="7958"/>
                            <a:pt x="830" y="7958"/>
                          </a:cubicBezTo>
                          <a:cubicBezTo>
                            <a:pt x="844" y="7978"/>
                            <a:pt x="867" y="7988"/>
                            <a:pt x="885" y="7988"/>
                          </a:cubicBezTo>
                          <a:cubicBezTo>
                            <a:pt x="891" y="7988"/>
                            <a:pt x="897" y="7987"/>
                            <a:pt x="902" y="7985"/>
                          </a:cubicBezTo>
                          <a:cubicBezTo>
                            <a:pt x="928" y="7967"/>
                            <a:pt x="946" y="7941"/>
                            <a:pt x="928" y="7914"/>
                          </a:cubicBezTo>
                          <a:cubicBezTo>
                            <a:pt x="922" y="7894"/>
                            <a:pt x="900" y="7884"/>
                            <a:pt x="878" y="7884"/>
                          </a:cubicBezTo>
                          <a:cubicBezTo>
                            <a:pt x="871" y="7884"/>
                            <a:pt x="864" y="7885"/>
                            <a:pt x="857" y="7887"/>
                          </a:cubicBezTo>
                          <a:cubicBezTo>
                            <a:pt x="839" y="7896"/>
                            <a:pt x="830" y="7914"/>
                            <a:pt x="830" y="7923"/>
                          </a:cubicBezTo>
                          <a:lnTo>
                            <a:pt x="509" y="7923"/>
                          </a:lnTo>
                          <a:cubicBezTo>
                            <a:pt x="509" y="7869"/>
                            <a:pt x="518" y="7816"/>
                            <a:pt x="518" y="7771"/>
                          </a:cubicBezTo>
                          <a:lnTo>
                            <a:pt x="964" y="7771"/>
                          </a:lnTo>
                          <a:cubicBezTo>
                            <a:pt x="964" y="7771"/>
                            <a:pt x="964" y="7780"/>
                            <a:pt x="964" y="7780"/>
                          </a:cubicBezTo>
                          <a:cubicBezTo>
                            <a:pt x="977" y="7800"/>
                            <a:pt x="996" y="7810"/>
                            <a:pt x="1015" y="7810"/>
                          </a:cubicBezTo>
                          <a:cubicBezTo>
                            <a:pt x="1022" y="7810"/>
                            <a:pt x="1029" y="7809"/>
                            <a:pt x="1035" y="7807"/>
                          </a:cubicBezTo>
                          <a:cubicBezTo>
                            <a:pt x="1062" y="7789"/>
                            <a:pt x="1071" y="7762"/>
                            <a:pt x="1062" y="7735"/>
                          </a:cubicBezTo>
                          <a:cubicBezTo>
                            <a:pt x="1049" y="7715"/>
                            <a:pt x="1030" y="7705"/>
                            <a:pt x="1011" y="7705"/>
                          </a:cubicBezTo>
                          <a:cubicBezTo>
                            <a:pt x="1004" y="7705"/>
                            <a:pt x="997" y="7706"/>
                            <a:pt x="991" y="7709"/>
                          </a:cubicBezTo>
                          <a:cubicBezTo>
                            <a:pt x="973" y="7717"/>
                            <a:pt x="964" y="7735"/>
                            <a:pt x="964" y="7753"/>
                          </a:cubicBezTo>
                          <a:lnTo>
                            <a:pt x="527" y="7753"/>
                          </a:lnTo>
                          <a:cubicBezTo>
                            <a:pt x="527" y="7700"/>
                            <a:pt x="536" y="7646"/>
                            <a:pt x="536" y="7593"/>
                          </a:cubicBezTo>
                          <a:lnTo>
                            <a:pt x="1107" y="7593"/>
                          </a:lnTo>
                          <a:cubicBezTo>
                            <a:pt x="1107" y="7602"/>
                            <a:pt x="1107" y="7610"/>
                            <a:pt x="1107" y="7610"/>
                          </a:cubicBezTo>
                          <a:cubicBezTo>
                            <a:pt x="1120" y="7631"/>
                            <a:pt x="1138" y="7641"/>
                            <a:pt x="1158" y="7641"/>
                          </a:cubicBezTo>
                          <a:cubicBezTo>
                            <a:pt x="1165" y="7641"/>
                            <a:pt x="1171" y="7639"/>
                            <a:pt x="1178" y="7637"/>
                          </a:cubicBezTo>
                          <a:cubicBezTo>
                            <a:pt x="1205" y="7619"/>
                            <a:pt x="1223" y="7593"/>
                            <a:pt x="1205" y="7566"/>
                          </a:cubicBezTo>
                          <a:cubicBezTo>
                            <a:pt x="1198" y="7547"/>
                            <a:pt x="1178" y="7532"/>
                            <a:pt x="1157" y="7532"/>
                          </a:cubicBezTo>
                          <a:cubicBezTo>
                            <a:pt x="1149" y="7532"/>
                            <a:pt x="1141" y="7534"/>
                            <a:pt x="1133" y="7539"/>
                          </a:cubicBezTo>
                          <a:cubicBezTo>
                            <a:pt x="1116" y="7548"/>
                            <a:pt x="1107" y="7566"/>
                            <a:pt x="1107" y="7575"/>
                          </a:cubicBezTo>
                          <a:lnTo>
                            <a:pt x="536" y="7575"/>
                          </a:lnTo>
                          <a:cubicBezTo>
                            <a:pt x="536" y="7539"/>
                            <a:pt x="536" y="7503"/>
                            <a:pt x="536" y="7468"/>
                          </a:cubicBezTo>
                          <a:lnTo>
                            <a:pt x="1330" y="7468"/>
                          </a:lnTo>
                          <a:lnTo>
                            <a:pt x="2507" y="6290"/>
                          </a:lnTo>
                          <a:cubicBezTo>
                            <a:pt x="2516" y="6299"/>
                            <a:pt x="2534" y="6308"/>
                            <a:pt x="2543" y="6308"/>
                          </a:cubicBezTo>
                          <a:cubicBezTo>
                            <a:pt x="2579" y="6308"/>
                            <a:pt x="2597" y="6281"/>
                            <a:pt x="2597" y="6254"/>
                          </a:cubicBezTo>
                          <a:cubicBezTo>
                            <a:pt x="2597" y="6228"/>
                            <a:pt x="2579" y="6201"/>
                            <a:pt x="2543" y="6201"/>
                          </a:cubicBezTo>
                          <a:cubicBezTo>
                            <a:pt x="2516" y="6201"/>
                            <a:pt x="2489" y="6228"/>
                            <a:pt x="2489" y="6254"/>
                          </a:cubicBezTo>
                          <a:cubicBezTo>
                            <a:pt x="2489" y="6263"/>
                            <a:pt x="2498" y="6272"/>
                            <a:pt x="2498" y="6281"/>
                          </a:cubicBezTo>
                          <a:lnTo>
                            <a:pt x="1321" y="7450"/>
                          </a:lnTo>
                          <a:lnTo>
                            <a:pt x="536" y="7450"/>
                          </a:lnTo>
                          <a:cubicBezTo>
                            <a:pt x="536" y="7396"/>
                            <a:pt x="536" y="7343"/>
                            <a:pt x="527" y="7289"/>
                          </a:cubicBezTo>
                          <a:cubicBezTo>
                            <a:pt x="518" y="7280"/>
                            <a:pt x="518" y="7271"/>
                            <a:pt x="518" y="7254"/>
                          </a:cubicBezTo>
                          <a:lnTo>
                            <a:pt x="1205" y="7254"/>
                          </a:lnTo>
                          <a:lnTo>
                            <a:pt x="2177" y="6290"/>
                          </a:lnTo>
                          <a:cubicBezTo>
                            <a:pt x="2186" y="6299"/>
                            <a:pt x="2195" y="6308"/>
                            <a:pt x="2213" y="6308"/>
                          </a:cubicBezTo>
                          <a:cubicBezTo>
                            <a:pt x="2240" y="6308"/>
                            <a:pt x="2266" y="6281"/>
                            <a:pt x="2266" y="6254"/>
                          </a:cubicBezTo>
                          <a:cubicBezTo>
                            <a:pt x="2266" y="6228"/>
                            <a:pt x="2240" y="6201"/>
                            <a:pt x="2213" y="6201"/>
                          </a:cubicBezTo>
                          <a:cubicBezTo>
                            <a:pt x="2186" y="6201"/>
                            <a:pt x="2159" y="6228"/>
                            <a:pt x="2159" y="6254"/>
                          </a:cubicBezTo>
                          <a:cubicBezTo>
                            <a:pt x="2159" y="6263"/>
                            <a:pt x="2159" y="6272"/>
                            <a:pt x="2168" y="6281"/>
                          </a:cubicBezTo>
                          <a:lnTo>
                            <a:pt x="1196" y="7236"/>
                          </a:lnTo>
                          <a:lnTo>
                            <a:pt x="509" y="7236"/>
                          </a:lnTo>
                          <a:cubicBezTo>
                            <a:pt x="500" y="7191"/>
                            <a:pt x="482" y="7129"/>
                            <a:pt x="464" y="7075"/>
                          </a:cubicBezTo>
                          <a:lnTo>
                            <a:pt x="1053" y="7075"/>
                          </a:lnTo>
                          <a:lnTo>
                            <a:pt x="1811" y="6290"/>
                          </a:lnTo>
                          <a:cubicBezTo>
                            <a:pt x="1822" y="6301"/>
                            <a:pt x="1832" y="6305"/>
                            <a:pt x="1843" y="6305"/>
                          </a:cubicBezTo>
                          <a:cubicBezTo>
                            <a:pt x="1850" y="6305"/>
                            <a:pt x="1858" y="6303"/>
                            <a:pt x="1865" y="6299"/>
                          </a:cubicBezTo>
                          <a:cubicBezTo>
                            <a:pt x="1892" y="6290"/>
                            <a:pt x="1910" y="6254"/>
                            <a:pt x="1892" y="6228"/>
                          </a:cubicBezTo>
                          <a:cubicBezTo>
                            <a:pt x="1886" y="6210"/>
                            <a:pt x="1869" y="6201"/>
                            <a:pt x="1851" y="6201"/>
                          </a:cubicBezTo>
                          <a:cubicBezTo>
                            <a:pt x="1840" y="6201"/>
                            <a:pt x="1830" y="6204"/>
                            <a:pt x="1820" y="6210"/>
                          </a:cubicBezTo>
                          <a:cubicBezTo>
                            <a:pt x="1794" y="6219"/>
                            <a:pt x="1785" y="6254"/>
                            <a:pt x="1794" y="6281"/>
                          </a:cubicBezTo>
                          <a:lnTo>
                            <a:pt x="1044" y="7048"/>
                          </a:lnTo>
                          <a:lnTo>
                            <a:pt x="464" y="7048"/>
                          </a:lnTo>
                          <a:cubicBezTo>
                            <a:pt x="447" y="6995"/>
                            <a:pt x="420" y="6941"/>
                            <a:pt x="402" y="6879"/>
                          </a:cubicBezTo>
                          <a:lnTo>
                            <a:pt x="955" y="6879"/>
                          </a:lnTo>
                          <a:lnTo>
                            <a:pt x="1847" y="5960"/>
                          </a:lnTo>
                          <a:lnTo>
                            <a:pt x="1856" y="5951"/>
                          </a:lnTo>
                          <a:lnTo>
                            <a:pt x="1847" y="5576"/>
                          </a:lnTo>
                          <a:lnTo>
                            <a:pt x="1838" y="5576"/>
                          </a:lnTo>
                          <a:cubicBezTo>
                            <a:pt x="1927" y="5576"/>
                            <a:pt x="2008" y="5523"/>
                            <a:pt x="2034" y="5452"/>
                          </a:cubicBezTo>
                          <a:lnTo>
                            <a:pt x="2034" y="5460"/>
                          </a:lnTo>
                          <a:lnTo>
                            <a:pt x="2481" y="5460"/>
                          </a:lnTo>
                          <a:lnTo>
                            <a:pt x="2837" y="5791"/>
                          </a:lnTo>
                          <a:cubicBezTo>
                            <a:pt x="2828" y="5799"/>
                            <a:pt x="2820" y="5808"/>
                            <a:pt x="2820" y="5826"/>
                          </a:cubicBezTo>
                          <a:cubicBezTo>
                            <a:pt x="2820" y="5853"/>
                            <a:pt x="2846" y="5880"/>
                            <a:pt x="2873" y="5880"/>
                          </a:cubicBezTo>
                          <a:cubicBezTo>
                            <a:pt x="2909" y="5880"/>
                            <a:pt x="2927" y="5853"/>
                            <a:pt x="2927" y="5826"/>
                          </a:cubicBezTo>
                          <a:cubicBezTo>
                            <a:pt x="2927" y="5791"/>
                            <a:pt x="2909" y="5773"/>
                            <a:pt x="2873" y="5773"/>
                          </a:cubicBezTo>
                          <a:cubicBezTo>
                            <a:pt x="2864" y="5773"/>
                            <a:pt x="2855" y="5773"/>
                            <a:pt x="2846" y="5782"/>
                          </a:cubicBezTo>
                          <a:lnTo>
                            <a:pt x="2489" y="5443"/>
                          </a:lnTo>
                          <a:lnTo>
                            <a:pt x="2043" y="5443"/>
                          </a:lnTo>
                          <a:cubicBezTo>
                            <a:pt x="2052" y="5416"/>
                            <a:pt x="2061" y="5389"/>
                            <a:pt x="2061" y="5362"/>
                          </a:cubicBezTo>
                          <a:lnTo>
                            <a:pt x="2061" y="5237"/>
                          </a:lnTo>
                          <a:lnTo>
                            <a:pt x="2498" y="5237"/>
                          </a:lnTo>
                          <a:lnTo>
                            <a:pt x="2739" y="5460"/>
                          </a:lnTo>
                          <a:cubicBezTo>
                            <a:pt x="2739" y="5469"/>
                            <a:pt x="2730" y="5478"/>
                            <a:pt x="2730" y="5487"/>
                          </a:cubicBezTo>
                          <a:cubicBezTo>
                            <a:pt x="2730" y="5523"/>
                            <a:pt x="2757" y="5541"/>
                            <a:pt x="2784" y="5541"/>
                          </a:cubicBezTo>
                          <a:cubicBezTo>
                            <a:pt x="2820" y="5541"/>
                            <a:pt x="2837" y="5523"/>
                            <a:pt x="2837" y="5487"/>
                          </a:cubicBezTo>
                          <a:cubicBezTo>
                            <a:pt x="2837" y="5460"/>
                            <a:pt x="2820" y="5434"/>
                            <a:pt x="2784" y="5434"/>
                          </a:cubicBezTo>
                          <a:cubicBezTo>
                            <a:pt x="2775" y="5434"/>
                            <a:pt x="2766" y="5443"/>
                            <a:pt x="2757" y="5452"/>
                          </a:cubicBezTo>
                          <a:lnTo>
                            <a:pt x="2507" y="5220"/>
                          </a:lnTo>
                          <a:lnTo>
                            <a:pt x="2061" y="5220"/>
                          </a:lnTo>
                          <a:lnTo>
                            <a:pt x="2061" y="4997"/>
                          </a:lnTo>
                          <a:lnTo>
                            <a:pt x="2605" y="4997"/>
                          </a:lnTo>
                          <a:lnTo>
                            <a:pt x="3373" y="5773"/>
                          </a:lnTo>
                          <a:lnTo>
                            <a:pt x="4140" y="5773"/>
                          </a:lnTo>
                          <a:lnTo>
                            <a:pt x="4140" y="5755"/>
                          </a:lnTo>
                          <a:lnTo>
                            <a:pt x="3382" y="5755"/>
                          </a:lnTo>
                          <a:lnTo>
                            <a:pt x="2614" y="4988"/>
                          </a:lnTo>
                          <a:lnTo>
                            <a:pt x="2605" y="4979"/>
                          </a:lnTo>
                          <a:lnTo>
                            <a:pt x="2061" y="4979"/>
                          </a:lnTo>
                          <a:lnTo>
                            <a:pt x="2061" y="4702"/>
                          </a:lnTo>
                          <a:lnTo>
                            <a:pt x="2597" y="4702"/>
                          </a:lnTo>
                          <a:lnTo>
                            <a:pt x="3426" y="5532"/>
                          </a:lnTo>
                          <a:lnTo>
                            <a:pt x="3426" y="5541"/>
                          </a:lnTo>
                          <a:lnTo>
                            <a:pt x="4140" y="5541"/>
                          </a:lnTo>
                          <a:lnTo>
                            <a:pt x="4140" y="5523"/>
                          </a:lnTo>
                          <a:lnTo>
                            <a:pt x="3435" y="5523"/>
                          </a:lnTo>
                          <a:lnTo>
                            <a:pt x="2605" y="4684"/>
                          </a:lnTo>
                          <a:lnTo>
                            <a:pt x="2061" y="4684"/>
                          </a:lnTo>
                          <a:lnTo>
                            <a:pt x="2061" y="4693"/>
                          </a:lnTo>
                          <a:cubicBezTo>
                            <a:pt x="2061" y="4568"/>
                            <a:pt x="1963" y="4470"/>
                            <a:pt x="1838" y="4470"/>
                          </a:cubicBezTo>
                          <a:lnTo>
                            <a:pt x="1642" y="4470"/>
                          </a:lnTo>
                          <a:lnTo>
                            <a:pt x="1642" y="3953"/>
                          </a:lnTo>
                          <a:lnTo>
                            <a:pt x="1954" y="3658"/>
                          </a:lnTo>
                          <a:lnTo>
                            <a:pt x="2811" y="3658"/>
                          </a:lnTo>
                          <a:lnTo>
                            <a:pt x="3622" y="2811"/>
                          </a:lnTo>
                          <a:lnTo>
                            <a:pt x="3622" y="2053"/>
                          </a:lnTo>
                          <a:lnTo>
                            <a:pt x="3605" y="2053"/>
                          </a:lnTo>
                          <a:lnTo>
                            <a:pt x="3605" y="2802"/>
                          </a:lnTo>
                          <a:lnTo>
                            <a:pt x="2802" y="3641"/>
                          </a:lnTo>
                          <a:lnTo>
                            <a:pt x="1945" y="3641"/>
                          </a:lnTo>
                          <a:lnTo>
                            <a:pt x="1633" y="3935"/>
                          </a:lnTo>
                          <a:lnTo>
                            <a:pt x="1624" y="3944"/>
                          </a:lnTo>
                          <a:lnTo>
                            <a:pt x="1624" y="4470"/>
                          </a:lnTo>
                          <a:lnTo>
                            <a:pt x="1383" y="4470"/>
                          </a:lnTo>
                          <a:lnTo>
                            <a:pt x="1383" y="3605"/>
                          </a:lnTo>
                          <a:lnTo>
                            <a:pt x="794" y="3052"/>
                          </a:lnTo>
                          <a:cubicBezTo>
                            <a:pt x="812" y="3025"/>
                            <a:pt x="830" y="2998"/>
                            <a:pt x="857" y="2972"/>
                          </a:cubicBezTo>
                          <a:cubicBezTo>
                            <a:pt x="866" y="2945"/>
                            <a:pt x="884" y="2927"/>
                            <a:pt x="910" y="2909"/>
                          </a:cubicBezTo>
                          <a:lnTo>
                            <a:pt x="1196" y="2909"/>
                          </a:lnTo>
                          <a:lnTo>
                            <a:pt x="1490" y="3186"/>
                          </a:lnTo>
                          <a:cubicBezTo>
                            <a:pt x="1490" y="3195"/>
                            <a:pt x="1481" y="3212"/>
                            <a:pt x="1481" y="3221"/>
                          </a:cubicBezTo>
                          <a:cubicBezTo>
                            <a:pt x="1481" y="3248"/>
                            <a:pt x="1508" y="3275"/>
                            <a:pt x="1535" y="3275"/>
                          </a:cubicBezTo>
                          <a:cubicBezTo>
                            <a:pt x="1562" y="3275"/>
                            <a:pt x="1588" y="3248"/>
                            <a:pt x="1588" y="3221"/>
                          </a:cubicBezTo>
                          <a:cubicBezTo>
                            <a:pt x="1588" y="3195"/>
                            <a:pt x="1562" y="3168"/>
                            <a:pt x="1535" y="3168"/>
                          </a:cubicBezTo>
                          <a:cubicBezTo>
                            <a:pt x="1526" y="3168"/>
                            <a:pt x="1517" y="3177"/>
                            <a:pt x="1508" y="3177"/>
                          </a:cubicBezTo>
                          <a:lnTo>
                            <a:pt x="1205" y="2891"/>
                          </a:lnTo>
                          <a:lnTo>
                            <a:pt x="928" y="2891"/>
                          </a:lnTo>
                          <a:cubicBezTo>
                            <a:pt x="973" y="2838"/>
                            <a:pt x="1035" y="2784"/>
                            <a:pt x="1107" y="2731"/>
                          </a:cubicBezTo>
                          <a:lnTo>
                            <a:pt x="1374" y="2731"/>
                          </a:lnTo>
                          <a:lnTo>
                            <a:pt x="1695" y="3043"/>
                          </a:lnTo>
                          <a:cubicBezTo>
                            <a:pt x="1687" y="3052"/>
                            <a:pt x="1678" y="3061"/>
                            <a:pt x="1678" y="3070"/>
                          </a:cubicBezTo>
                          <a:cubicBezTo>
                            <a:pt x="1678" y="3105"/>
                            <a:pt x="1704" y="3123"/>
                            <a:pt x="1731" y="3123"/>
                          </a:cubicBezTo>
                          <a:cubicBezTo>
                            <a:pt x="1767" y="3123"/>
                            <a:pt x="1785" y="3105"/>
                            <a:pt x="1785" y="3070"/>
                          </a:cubicBezTo>
                          <a:cubicBezTo>
                            <a:pt x="1785" y="3043"/>
                            <a:pt x="1767" y="3016"/>
                            <a:pt x="1731" y="3016"/>
                          </a:cubicBezTo>
                          <a:cubicBezTo>
                            <a:pt x="1722" y="3016"/>
                            <a:pt x="1713" y="3025"/>
                            <a:pt x="1704" y="3025"/>
                          </a:cubicBezTo>
                          <a:lnTo>
                            <a:pt x="1383" y="2713"/>
                          </a:lnTo>
                          <a:lnTo>
                            <a:pt x="1125" y="2713"/>
                          </a:lnTo>
                          <a:cubicBezTo>
                            <a:pt x="1169" y="2677"/>
                            <a:pt x="1214" y="2641"/>
                            <a:pt x="1258" y="2615"/>
                          </a:cubicBezTo>
                          <a:lnTo>
                            <a:pt x="1580" y="2615"/>
                          </a:lnTo>
                          <a:lnTo>
                            <a:pt x="1865" y="2891"/>
                          </a:lnTo>
                          <a:cubicBezTo>
                            <a:pt x="1865" y="2900"/>
                            <a:pt x="1856" y="2909"/>
                            <a:pt x="1856" y="2927"/>
                          </a:cubicBezTo>
                          <a:cubicBezTo>
                            <a:pt x="1856" y="2954"/>
                            <a:pt x="1883" y="2980"/>
                            <a:pt x="1910" y="2980"/>
                          </a:cubicBezTo>
                          <a:cubicBezTo>
                            <a:pt x="1945" y="2980"/>
                            <a:pt x="1963" y="2954"/>
                            <a:pt x="1963" y="2927"/>
                          </a:cubicBezTo>
                          <a:cubicBezTo>
                            <a:pt x="1963" y="2891"/>
                            <a:pt x="1945" y="2873"/>
                            <a:pt x="1910" y="2873"/>
                          </a:cubicBezTo>
                          <a:cubicBezTo>
                            <a:pt x="1901" y="2873"/>
                            <a:pt x="1892" y="2873"/>
                            <a:pt x="1883" y="2882"/>
                          </a:cubicBezTo>
                          <a:lnTo>
                            <a:pt x="1588" y="2588"/>
                          </a:lnTo>
                          <a:lnTo>
                            <a:pt x="1285" y="2588"/>
                          </a:lnTo>
                          <a:cubicBezTo>
                            <a:pt x="1356" y="2534"/>
                            <a:pt x="1437" y="2481"/>
                            <a:pt x="1508" y="2427"/>
                          </a:cubicBezTo>
                          <a:lnTo>
                            <a:pt x="2097" y="2427"/>
                          </a:lnTo>
                          <a:lnTo>
                            <a:pt x="2266" y="2311"/>
                          </a:lnTo>
                          <a:lnTo>
                            <a:pt x="2614" y="2311"/>
                          </a:lnTo>
                          <a:cubicBezTo>
                            <a:pt x="2614" y="2338"/>
                            <a:pt x="2632" y="2356"/>
                            <a:pt x="2659" y="2356"/>
                          </a:cubicBezTo>
                          <a:cubicBezTo>
                            <a:pt x="2695" y="2356"/>
                            <a:pt x="2712" y="2329"/>
                            <a:pt x="2712" y="2302"/>
                          </a:cubicBezTo>
                          <a:cubicBezTo>
                            <a:pt x="2712" y="2267"/>
                            <a:pt x="2695" y="2249"/>
                            <a:pt x="2659" y="2249"/>
                          </a:cubicBezTo>
                          <a:cubicBezTo>
                            <a:pt x="2632" y="2249"/>
                            <a:pt x="2614" y="2267"/>
                            <a:pt x="2614" y="2294"/>
                          </a:cubicBezTo>
                          <a:lnTo>
                            <a:pt x="2258" y="2294"/>
                          </a:lnTo>
                          <a:lnTo>
                            <a:pt x="2097" y="2409"/>
                          </a:lnTo>
                          <a:lnTo>
                            <a:pt x="1535" y="2409"/>
                          </a:lnTo>
                          <a:cubicBezTo>
                            <a:pt x="1642" y="2338"/>
                            <a:pt x="1740" y="2267"/>
                            <a:pt x="1811" y="2222"/>
                          </a:cubicBezTo>
                          <a:lnTo>
                            <a:pt x="2757" y="2222"/>
                          </a:lnTo>
                          <a:cubicBezTo>
                            <a:pt x="2766" y="2249"/>
                            <a:pt x="2784" y="2267"/>
                            <a:pt x="2820" y="2267"/>
                          </a:cubicBezTo>
                          <a:cubicBezTo>
                            <a:pt x="2855" y="2267"/>
                            <a:pt x="2882" y="2240"/>
                            <a:pt x="2882" y="2213"/>
                          </a:cubicBezTo>
                          <a:cubicBezTo>
                            <a:pt x="2882" y="2178"/>
                            <a:pt x="2855" y="2151"/>
                            <a:pt x="2820" y="2151"/>
                          </a:cubicBezTo>
                          <a:cubicBezTo>
                            <a:pt x="2784" y="2151"/>
                            <a:pt x="2766" y="2169"/>
                            <a:pt x="2757" y="2204"/>
                          </a:cubicBezTo>
                          <a:lnTo>
                            <a:pt x="1838" y="2204"/>
                          </a:lnTo>
                          <a:cubicBezTo>
                            <a:pt x="1892" y="2160"/>
                            <a:pt x="1927" y="2142"/>
                            <a:pt x="1936" y="2142"/>
                          </a:cubicBezTo>
                          <a:cubicBezTo>
                            <a:pt x="1936" y="2133"/>
                            <a:pt x="1963" y="2115"/>
                            <a:pt x="1990" y="2088"/>
                          </a:cubicBezTo>
                          <a:lnTo>
                            <a:pt x="3078" y="2088"/>
                          </a:lnTo>
                          <a:lnTo>
                            <a:pt x="3248" y="1946"/>
                          </a:lnTo>
                          <a:lnTo>
                            <a:pt x="3506" y="1946"/>
                          </a:lnTo>
                          <a:lnTo>
                            <a:pt x="3506" y="1928"/>
                          </a:lnTo>
                          <a:lnTo>
                            <a:pt x="3239" y="1928"/>
                          </a:lnTo>
                          <a:lnTo>
                            <a:pt x="3069" y="2070"/>
                          </a:lnTo>
                          <a:lnTo>
                            <a:pt x="2017" y="2070"/>
                          </a:lnTo>
                          <a:cubicBezTo>
                            <a:pt x="2061" y="2035"/>
                            <a:pt x="2115" y="1981"/>
                            <a:pt x="2133" y="1955"/>
                          </a:cubicBezTo>
                          <a:cubicBezTo>
                            <a:pt x="2159" y="1910"/>
                            <a:pt x="2186" y="1865"/>
                            <a:pt x="2204" y="1821"/>
                          </a:cubicBezTo>
                          <a:close/>
                          <a:moveTo>
                            <a:pt x="1348" y="8708"/>
                          </a:moveTo>
                          <a:cubicBezTo>
                            <a:pt x="1348" y="8752"/>
                            <a:pt x="1374" y="8788"/>
                            <a:pt x="1401" y="8797"/>
                          </a:cubicBezTo>
                          <a:lnTo>
                            <a:pt x="1392" y="8797"/>
                          </a:lnTo>
                          <a:lnTo>
                            <a:pt x="1392" y="9056"/>
                          </a:lnTo>
                          <a:lnTo>
                            <a:pt x="1178" y="9279"/>
                          </a:lnTo>
                          <a:lnTo>
                            <a:pt x="1178" y="9983"/>
                          </a:lnTo>
                          <a:cubicBezTo>
                            <a:pt x="857" y="9644"/>
                            <a:pt x="607" y="9279"/>
                            <a:pt x="500" y="8993"/>
                          </a:cubicBezTo>
                          <a:cubicBezTo>
                            <a:pt x="482" y="8949"/>
                            <a:pt x="473" y="8895"/>
                            <a:pt x="464" y="8842"/>
                          </a:cubicBezTo>
                          <a:lnTo>
                            <a:pt x="803" y="8842"/>
                          </a:lnTo>
                          <a:lnTo>
                            <a:pt x="955" y="8708"/>
                          </a:lnTo>
                          <a:close/>
                          <a:moveTo>
                            <a:pt x="1490" y="8806"/>
                          </a:moveTo>
                          <a:lnTo>
                            <a:pt x="1490" y="9091"/>
                          </a:lnTo>
                          <a:lnTo>
                            <a:pt x="1267" y="9305"/>
                          </a:lnTo>
                          <a:lnTo>
                            <a:pt x="1267" y="10090"/>
                          </a:lnTo>
                          <a:cubicBezTo>
                            <a:pt x="1241" y="10064"/>
                            <a:pt x="1214" y="10037"/>
                            <a:pt x="1196" y="10010"/>
                          </a:cubicBezTo>
                          <a:lnTo>
                            <a:pt x="1196" y="9279"/>
                          </a:lnTo>
                          <a:lnTo>
                            <a:pt x="1410" y="9056"/>
                          </a:lnTo>
                          <a:lnTo>
                            <a:pt x="1410" y="8806"/>
                          </a:lnTo>
                          <a:close/>
                          <a:moveTo>
                            <a:pt x="1633" y="8806"/>
                          </a:moveTo>
                          <a:lnTo>
                            <a:pt x="1633" y="9073"/>
                          </a:lnTo>
                          <a:lnTo>
                            <a:pt x="1901" y="9350"/>
                          </a:lnTo>
                          <a:lnTo>
                            <a:pt x="1901" y="10670"/>
                          </a:lnTo>
                          <a:cubicBezTo>
                            <a:pt x="1856" y="10635"/>
                            <a:pt x="1811" y="10599"/>
                            <a:pt x="1767" y="10563"/>
                          </a:cubicBezTo>
                          <a:lnTo>
                            <a:pt x="1767" y="9680"/>
                          </a:lnTo>
                          <a:lnTo>
                            <a:pt x="1785" y="9680"/>
                          </a:lnTo>
                          <a:cubicBezTo>
                            <a:pt x="1803" y="9662"/>
                            <a:pt x="1820" y="9636"/>
                            <a:pt x="1803" y="9609"/>
                          </a:cubicBezTo>
                          <a:cubicBezTo>
                            <a:pt x="1796" y="9589"/>
                            <a:pt x="1776" y="9575"/>
                            <a:pt x="1755" y="9575"/>
                          </a:cubicBezTo>
                          <a:cubicBezTo>
                            <a:pt x="1747" y="9575"/>
                            <a:pt x="1739" y="9577"/>
                            <a:pt x="1731" y="9582"/>
                          </a:cubicBezTo>
                          <a:cubicBezTo>
                            <a:pt x="1704" y="9591"/>
                            <a:pt x="1695" y="9627"/>
                            <a:pt x="1704" y="9653"/>
                          </a:cubicBezTo>
                          <a:cubicBezTo>
                            <a:pt x="1713" y="9671"/>
                            <a:pt x="1731" y="9680"/>
                            <a:pt x="1749" y="9680"/>
                          </a:cubicBezTo>
                          <a:lnTo>
                            <a:pt x="1749" y="10545"/>
                          </a:lnTo>
                          <a:cubicBezTo>
                            <a:pt x="1695" y="10501"/>
                            <a:pt x="1642" y="10447"/>
                            <a:pt x="1588" y="10403"/>
                          </a:cubicBezTo>
                          <a:lnTo>
                            <a:pt x="1588" y="9484"/>
                          </a:lnTo>
                          <a:lnTo>
                            <a:pt x="1606" y="9484"/>
                          </a:lnTo>
                          <a:cubicBezTo>
                            <a:pt x="1633" y="9466"/>
                            <a:pt x="1642" y="9439"/>
                            <a:pt x="1624" y="9412"/>
                          </a:cubicBezTo>
                          <a:cubicBezTo>
                            <a:pt x="1617" y="9392"/>
                            <a:pt x="1596" y="9382"/>
                            <a:pt x="1574" y="9382"/>
                          </a:cubicBezTo>
                          <a:cubicBezTo>
                            <a:pt x="1567" y="9382"/>
                            <a:pt x="1559" y="9383"/>
                            <a:pt x="1553" y="9386"/>
                          </a:cubicBezTo>
                          <a:cubicBezTo>
                            <a:pt x="1526" y="9404"/>
                            <a:pt x="1517" y="9430"/>
                            <a:pt x="1526" y="9457"/>
                          </a:cubicBezTo>
                          <a:cubicBezTo>
                            <a:pt x="1535" y="9475"/>
                            <a:pt x="1553" y="9484"/>
                            <a:pt x="1571" y="9484"/>
                          </a:cubicBezTo>
                          <a:lnTo>
                            <a:pt x="1571" y="10385"/>
                          </a:lnTo>
                          <a:cubicBezTo>
                            <a:pt x="1526" y="10349"/>
                            <a:pt x="1481" y="10305"/>
                            <a:pt x="1437" y="10260"/>
                          </a:cubicBezTo>
                          <a:lnTo>
                            <a:pt x="1437" y="9377"/>
                          </a:lnTo>
                          <a:lnTo>
                            <a:pt x="1455" y="9377"/>
                          </a:lnTo>
                          <a:cubicBezTo>
                            <a:pt x="1481" y="9359"/>
                            <a:pt x="1490" y="9332"/>
                            <a:pt x="1472" y="9305"/>
                          </a:cubicBezTo>
                          <a:cubicBezTo>
                            <a:pt x="1466" y="9285"/>
                            <a:pt x="1444" y="9275"/>
                            <a:pt x="1422" y="9275"/>
                          </a:cubicBezTo>
                          <a:cubicBezTo>
                            <a:pt x="1415" y="9275"/>
                            <a:pt x="1408" y="9276"/>
                            <a:pt x="1401" y="9279"/>
                          </a:cubicBezTo>
                          <a:cubicBezTo>
                            <a:pt x="1374" y="9297"/>
                            <a:pt x="1365" y="9323"/>
                            <a:pt x="1383" y="9350"/>
                          </a:cubicBezTo>
                          <a:cubicBezTo>
                            <a:pt x="1392" y="9368"/>
                            <a:pt x="1401" y="9377"/>
                            <a:pt x="1419" y="9377"/>
                          </a:cubicBezTo>
                          <a:lnTo>
                            <a:pt x="1419" y="10242"/>
                          </a:lnTo>
                          <a:cubicBezTo>
                            <a:pt x="1374" y="10198"/>
                            <a:pt x="1330" y="10153"/>
                            <a:pt x="1285" y="10108"/>
                          </a:cubicBezTo>
                          <a:lnTo>
                            <a:pt x="1285" y="9314"/>
                          </a:lnTo>
                          <a:lnTo>
                            <a:pt x="1508" y="9091"/>
                          </a:lnTo>
                          <a:lnTo>
                            <a:pt x="1508" y="8806"/>
                          </a:lnTo>
                          <a:close/>
                          <a:moveTo>
                            <a:pt x="1829" y="8770"/>
                          </a:moveTo>
                          <a:lnTo>
                            <a:pt x="1829" y="8779"/>
                          </a:lnTo>
                          <a:lnTo>
                            <a:pt x="2186" y="8779"/>
                          </a:lnTo>
                          <a:lnTo>
                            <a:pt x="2266" y="8859"/>
                          </a:lnTo>
                          <a:lnTo>
                            <a:pt x="2266" y="10929"/>
                          </a:lnTo>
                          <a:cubicBezTo>
                            <a:pt x="2186" y="10876"/>
                            <a:pt x="2106" y="10822"/>
                            <a:pt x="2026" y="10760"/>
                          </a:cubicBezTo>
                          <a:lnTo>
                            <a:pt x="2026" y="9323"/>
                          </a:lnTo>
                          <a:lnTo>
                            <a:pt x="1767" y="9065"/>
                          </a:lnTo>
                          <a:lnTo>
                            <a:pt x="1767" y="8806"/>
                          </a:lnTo>
                          <a:lnTo>
                            <a:pt x="1749" y="8806"/>
                          </a:lnTo>
                          <a:lnTo>
                            <a:pt x="1749" y="9073"/>
                          </a:lnTo>
                          <a:lnTo>
                            <a:pt x="2008" y="9332"/>
                          </a:lnTo>
                          <a:lnTo>
                            <a:pt x="2008" y="10751"/>
                          </a:lnTo>
                          <a:cubicBezTo>
                            <a:pt x="1972" y="10724"/>
                            <a:pt x="1945" y="10706"/>
                            <a:pt x="1919" y="10679"/>
                          </a:cubicBezTo>
                          <a:lnTo>
                            <a:pt x="1919" y="9341"/>
                          </a:lnTo>
                          <a:lnTo>
                            <a:pt x="1651" y="9065"/>
                          </a:lnTo>
                          <a:lnTo>
                            <a:pt x="1651" y="8806"/>
                          </a:lnTo>
                          <a:lnTo>
                            <a:pt x="1749" y="8806"/>
                          </a:lnTo>
                          <a:cubicBezTo>
                            <a:pt x="1785" y="8806"/>
                            <a:pt x="1811" y="8788"/>
                            <a:pt x="1829" y="8770"/>
                          </a:cubicBezTo>
                          <a:close/>
                          <a:moveTo>
                            <a:pt x="2266" y="8627"/>
                          </a:moveTo>
                          <a:lnTo>
                            <a:pt x="2391" y="8752"/>
                          </a:lnTo>
                          <a:lnTo>
                            <a:pt x="2391" y="10991"/>
                          </a:lnTo>
                          <a:cubicBezTo>
                            <a:pt x="2356" y="10974"/>
                            <a:pt x="2320" y="10956"/>
                            <a:pt x="2284" y="10938"/>
                          </a:cubicBezTo>
                          <a:lnTo>
                            <a:pt x="2284" y="8850"/>
                          </a:lnTo>
                          <a:lnTo>
                            <a:pt x="2195" y="8761"/>
                          </a:lnTo>
                          <a:lnTo>
                            <a:pt x="1829" y="8761"/>
                          </a:lnTo>
                          <a:cubicBezTo>
                            <a:pt x="1838" y="8743"/>
                            <a:pt x="1847" y="8726"/>
                            <a:pt x="1847" y="8708"/>
                          </a:cubicBezTo>
                          <a:lnTo>
                            <a:pt x="1847" y="8627"/>
                          </a:lnTo>
                          <a:close/>
                          <a:moveTo>
                            <a:pt x="4970" y="8547"/>
                          </a:moveTo>
                          <a:lnTo>
                            <a:pt x="4970" y="10492"/>
                          </a:lnTo>
                          <a:cubicBezTo>
                            <a:pt x="4952" y="10572"/>
                            <a:pt x="4880" y="10786"/>
                            <a:pt x="4827" y="10840"/>
                          </a:cubicBezTo>
                          <a:cubicBezTo>
                            <a:pt x="4764" y="10893"/>
                            <a:pt x="4675" y="10947"/>
                            <a:pt x="4568" y="10991"/>
                          </a:cubicBezTo>
                          <a:lnTo>
                            <a:pt x="4568" y="10260"/>
                          </a:lnTo>
                          <a:lnTo>
                            <a:pt x="4399" y="10073"/>
                          </a:lnTo>
                          <a:lnTo>
                            <a:pt x="4399" y="9796"/>
                          </a:lnTo>
                          <a:lnTo>
                            <a:pt x="4381" y="9796"/>
                          </a:lnTo>
                          <a:lnTo>
                            <a:pt x="4381" y="10073"/>
                          </a:lnTo>
                          <a:lnTo>
                            <a:pt x="4550" y="10269"/>
                          </a:lnTo>
                          <a:lnTo>
                            <a:pt x="4550" y="11000"/>
                          </a:lnTo>
                          <a:cubicBezTo>
                            <a:pt x="4461" y="11036"/>
                            <a:pt x="4354" y="11063"/>
                            <a:pt x="4238" y="11099"/>
                          </a:cubicBezTo>
                          <a:lnTo>
                            <a:pt x="4238" y="9796"/>
                          </a:lnTo>
                          <a:lnTo>
                            <a:pt x="4381" y="9796"/>
                          </a:lnTo>
                          <a:cubicBezTo>
                            <a:pt x="4461" y="9796"/>
                            <a:pt x="4532" y="9725"/>
                            <a:pt x="4532" y="9636"/>
                          </a:cubicBezTo>
                          <a:lnTo>
                            <a:pt x="4532" y="9154"/>
                          </a:lnTo>
                          <a:cubicBezTo>
                            <a:pt x="4532" y="9091"/>
                            <a:pt x="4497" y="9029"/>
                            <a:pt x="4434" y="9011"/>
                          </a:cubicBezTo>
                          <a:lnTo>
                            <a:pt x="4443" y="9011"/>
                          </a:lnTo>
                          <a:lnTo>
                            <a:pt x="4443" y="8770"/>
                          </a:lnTo>
                          <a:lnTo>
                            <a:pt x="4693" y="8547"/>
                          </a:lnTo>
                          <a:close/>
                          <a:moveTo>
                            <a:pt x="2481" y="8395"/>
                          </a:moveTo>
                          <a:lnTo>
                            <a:pt x="2712" y="8627"/>
                          </a:lnTo>
                          <a:lnTo>
                            <a:pt x="2712" y="9154"/>
                          </a:lnTo>
                          <a:lnTo>
                            <a:pt x="3087" y="9511"/>
                          </a:lnTo>
                          <a:lnTo>
                            <a:pt x="3738" y="9511"/>
                          </a:lnTo>
                          <a:lnTo>
                            <a:pt x="3738" y="9636"/>
                          </a:lnTo>
                          <a:cubicBezTo>
                            <a:pt x="3738" y="9725"/>
                            <a:pt x="3810" y="9796"/>
                            <a:pt x="3890" y="9796"/>
                          </a:cubicBezTo>
                          <a:lnTo>
                            <a:pt x="3899" y="9796"/>
                          </a:lnTo>
                          <a:lnTo>
                            <a:pt x="3899" y="10090"/>
                          </a:lnTo>
                          <a:lnTo>
                            <a:pt x="3266" y="10733"/>
                          </a:lnTo>
                          <a:lnTo>
                            <a:pt x="3257" y="10733"/>
                          </a:lnTo>
                          <a:lnTo>
                            <a:pt x="3257" y="11197"/>
                          </a:lnTo>
                          <a:cubicBezTo>
                            <a:pt x="3105" y="11197"/>
                            <a:pt x="2962" y="11179"/>
                            <a:pt x="2837" y="11161"/>
                          </a:cubicBezTo>
                          <a:lnTo>
                            <a:pt x="2837" y="10670"/>
                          </a:lnTo>
                          <a:lnTo>
                            <a:pt x="3257" y="10260"/>
                          </a:lnTo>
                          <a:cubicBezTo>
                            <a:pt x="3267" y="10270"/>
                            <a:pt x="3281" y="10275"/>
                            <a:pt x="3294" y="10275"/>
                          </a:cubicBezTo>
                          <a:cubicBezTo>
                            <a:pt x="3303" y="10275"/>
                            <a:pt x="3312" y="10273"/>
                            <a:pt x="3319" y="10269"/>
                          </a:cubicBezTo>
                          <a:cubicBezTo>
                            <a:pt x="3346" y="10251"/>
                            <a:pt x="3355" y="10224"/>
                            <a:pt x="3337" y="10198"/>
                          </a:cubicBezTo>
                          <a:cubicBezTo>
                            <a:pt x="3330" y="10177"/>
                            <a:pt x="3309" y="10167"/>
                            <a:pt x="3287" y="10167"/>
                          </a:cubicBezTo>
                          <a:cubicBezTo>
                            <a:pt x="3280" y="10167"/>
                            <a:pt x="3272" y="10169"/>
                            <a:pt x="3266" y="10171"/>
                          </a:cubicBezTo>
                          <a:cubicBezTo>
                            <a:pt x="3239" y="10189"/>
                            <a:pt x="3230" y="10215"/>
                            <a:pt x="3248" y="10242"/>
                          </a:cubicBezTo>
                          <a:cubicBezTo>
                            <a:pt x="3248" y="10242"/>
                            <a:pt x="3248" y="10251"/>
                            <a:pt x="3248" y="10251"/>
                          </a:cubicBezTo>
                          <a:lnTo>
                            <a:pt x="2820" y="10661"/>
                          </a:lnTo>
                          <a:lnTo>
                            <a:pt x="2820" y="11152"/>
                          </a:lnTo>
                          <a:cubicBezTo>
                            <a:pt x="2802" y="11152"/>
                            <a:pt x="2775" y="11143"/>
                            <a:pt x="2757" y="11143"/>
                          </a:cubicBezTo>
                          <a:cubicBezTo>
                            <a:pt x="2739" y="11134"/>
                            <a:pt x="2712" y="11134"/>
                            <a:pt x="2695" y="11125"/>
                          </a:cubicBezTo>
                          <a:lnTo>
                            <a:pt x="2695" y="10492"/>
                          </a:lnTo>
                          <a:lnTo>
                            <a:pt x="3096" y="10135"/>
                          </a:lnTo>
                          <a:cubicBezTo>
                            <a:pt x="3101" y="10140"/>
                            <a:pt x="3109" y="10142"/>
                            <a:pt x="3120" y="10142"/>
                          </a:cubicBezTo>
                          <a:cubicBezTo>
                            <a:pt x="3130" y="10142"/>
                            <a:pt x="3141" y="10140"/>
                            <a:pt x="3150" y="10135"/>
                          </a:cubicBezTo>
                          <a:cubicBezTo>
                            <a:pt x="3176" y="10126"/>
                            <a:pt x="3185" y="10090"/>
                            <a:pt x="3176" y="10064"/>
                          </a:cubicBezTo>
                          <a:cubicBezTo>
                            <a:pt x="3165" y="10046"/>
                            <a:pt x="3150" y="10037"/>
                            <a:pt x="3133" y="10037"/>
                          </a:cubicBezTo>
                          <a:cubicBezTo>
                            <a:pt x="3124" y="10037"/>
                            <a:pt x="3115" y="10040"/>
                            <a:pt x="3105" y="10046"/>
                          </a:cubicBezTo>
                          <a:cubicBezTo>
                            <a:pt x="3078" y="10055"/>
                            <a:pt x="3069" y="10090"/>
                            <a:pt x="3078" y="10117"/>
                          </a:cubicBezTo>
                          <a:lnTo>
                            <a:pt x="2677" y="10483"/>
                          </a:lnTo>
                          <a:lnTo>
                            <a:pt x="2677" y="11116"/>
                          </a:lnTo>
                          <a:cubicBezTo>
                            <a:pt x="2623" y="11107"/>
                            <a:pt x="2579" y="11090"/>
                            <a:pt x="2534" y="11063"/>
                          </a:cubicBezTo>
                          <a:lnTo>
                            <a:pt x="2534" y="10358"/>
                          </a:lnTo>
                          <a:lnTo>
                            <a:pt x="2953" y="9966"/>
                          </a:lnTo>
                          <a:cubicBezTo>
                            <a:pt x="2964" y="9976"/>
                            <a:pt x="2974" y="9980"/>
                            <a:pt x="2985" y="9980"/>
                          </a:cubicBezTo>
                          <a:cubicBezTo>
                            <a:pt x="2992" y="9980"/>
                            <a:pt x="3000" y="9978"/>
                            <a:pt x="3007" y="9974"/>
                          </a:cubicBezTo>
                          <a:cubicBezTo>
                            <a:pt x="3034" y="9957"/>
                            <a:pt x="3043" y="9930"/>
                            <a:pt x="3034" y="9903"/>
                          </a:cubicBezTo>
                          <a:cubicBezTo>
                            <a:pt x="3020" y="9883"/>
                            <a:pt x="3002" y="9873"/>
                            <a:pt x="2982" y="9873"/>
                          </a:cubicBezTo>
                          <a:cubicBezTo>
                            <a:pt x="2976" y="9873"/>
                            <a:pt x="2969" y="9874"/>
                            <a:pt x="2962" y="9876"/>
                          </a:cubicBezTo>
                          <a:cubicBezTo>
                            <a:pt x="2936" y="9894"/>
                            <a:pt x="2927" y="9921"/>
                            <a:pt x="2936" y="9948"/>
                          </a:cubicBezTo>
                          <a:cubicBezTo>
                            <a:pt x="2936" y="9948"/>
                            <a:pt x="2936" y="9957"/>
                            <a:pt x="2936" y="9957"/>
                          </a:cubicBezTo>
                          <a:lnTo>
                            <a:pt x="2516" y="10349"/>
                          </a:lnTo>
                          <a:lnTo>
                            <a:pt x="2516" y="11054"/>
                          </a:lnTo>
                          <a:cubicBezTo>
                            <a:pt x="2481" y="11036"/>
                            <a:pt x="2445" y="11018"/>
                            <a:pt x="2409" y="11000"/>
                          </a:cubicBezTo>
                          <a:lnTo>
                            <a:pt x="2409" y="8743"/>
                          </a:lnTo>
                          <a:lnTo>
                            <a:pt x="2275" y="8610"/>
                          </a:lnTo>
                          <a:lnTo>
                            <a:pt x="1847" y="8610"/>
                          </a:lnTo>
                          <a:lnTo>
                            <a:pt x="1847" y="8503"/>
                          </a:lnTo>
                          <a:lnTo>
                            <a:pt x="2373" y="8503"/>
                          </a:lnTo>
                          <a:lnTo>
                            <a:pt x="2534" y="8645"/>
                          </a:lnTo>
                          <a:lnTo>
                            <a:pt x="2534" y="9189"/>
                          </a:lnTo>
                          <a:lnTo>
                            <a:pt x="2989" y="9653"/>
                          </a:lnTo>
                          <a:lnTo>
                            <a:pt x="3738" y="9653"/>
                          </a:lnTo>
                          <a:lnTo>
                            <a:pt x="3738" y="9636"/>
                          </a:lnTo>
                          <a:lnTo>
                            <a:pt x="2998" y="9636"/>
                          </a:lnTo>
                          <a:lnTo>
                            <a:pt x="2552" y="9181"/>
                          </a:lnTo>
                          <a:lnTo>
                            <a:pt x="2552" y="8645"/>
                          </a:lnTo>
                          <a:lnTo>
                            <a:pt x="2382" y="8485"/>
                          </a:lnTo>
                          <a:lnTo>
                            <a:pt x="1847" y="8485"/>
                          </a:lnTo>
                          <a:lnTo>
                            <a:pt x="1847" y="8413"/>
                          </a:lnTo>
                          <a:cubicBezTo>
                            <a:pt x="1847" y="8404"/>
                            <a:pt x="1838" y="8404"/>
                            <a:pt x="1838" y="8395"/>
                          </a:cubicBezTo>
                          <a:close/>
                          <a:moveTo>
                            <a:pt x="4051" y="9796"/>
                          </a:moveTo>
                          <a:lnTo>
                            <a:pt x="4051" y="10135"/>
                          </a:lnTo>
                          <a:lnTo>
                            <a:pt x="3417" y="10760"/>
                          </a:lnTo>
                          <a:lnTo>
                            <a:pt x="3417" y="11197"/>
                          </a:lnTo>
                          <a:lnTo>
                            <a:pt x="3283" y="11197"/>
                          </a:lnTo>
                          <a:lnTo>
                            <a:pt x="3283" y="10742"/>
                          </a:lnTo>
                          <a:lnTo>
                            <a:pt x="3917" y="10099"/>
                          </a:lnTo>
                          <a:lnTo>
                            <a:pt x="3917" y="10090"/>
                          </a:lnTo>
                          <a:lnTo>
                            <a:pt x="3917" y="9796"/>
                          </a:lnTo>
                          <a:close/>
                          <a:moveTo>
                            <a:pt x="4220" y="9796"/>
                          </a:moveTo>
                          <a:lnTo>
                            <a:pt x="4220" y="11099"/>
                          </a:lnTo>
                          <a:cubicBezTo>
                            <a:pt x="4104" y="11125"/>
                            <a:pt x="3970" y="11152"/>
                            <a:pt x="3837" y="11161"/>
                          </a:cubicBezTo>
                          <a:cubicBezTo>
                            <a:pt x="3703" y="11179"/>
                            <a:pt x="3569" y="11188"/>
                            <a:pt x="3435" y="11197"/>
                          </a:cubicBezTo>
                          <a:lnTo>
                            <a:pt x="3435" y="10768"/>
                          </a:lnTo>
                          <a:lnTo>
                            <a:pt x="4060" y="10144"/>
                          </a:lnTo>
                          <a:lnTo>
                            <a:pt x="4068" y="10135"/>
                          </a:lnTo>
                          <a:lnTo>
                            <a:pt x="4068" y="9796"/>
                          </a:lnTo>
                          <a:close/>
                          <a:moveTo>
                            <a:pt x="4238" y="0"/>
                          </a:moveTo>
                          <a:cubicBezTo>
                            <a:pt x="4232" y="0"/>
                            <a:pt x="4226" y="0"/>
                            <a:pt x="4220" y="1"/>
                          </a:cubicBezTo>
                          <a:cubicBezTo>
                            <a:pt x="3765" y="54"/>
                            <a:pt x="2855" y="393"/>
                            <a:pt x="2579" y="741"/>
                          </a:cubicBezTo>
                          <a:cubicBezTo>
                            <a:pt x="2463" y="875"/>
                            <a:pt x="2391" y="1125"/>
                            <a:pt x="2320" y="1375"/>
                          </a:cubicBezTo>
                          <a:cubicBezTo>
                            <a:pt x="2258" y="1589"/>
                            <a:pt x="2186" y="1812"/>
                            <a:pt x="2106" y="1928"/>
                          </a:cubicBezTo>
                          <a:cubicBezTo>
                            <a:pt x="2070" y="1981"/>
                            <a:pt x="1910" y="2106"/>
                            <a:pt x="1910" y="2106"/>
                          </a:cubicBezTo>
                          <a:cubicBezTo>
                            <a:pt x="1874" y="2133"/>
                            <a:pt x="1035" y="2677"/>
                            <a:pt x="821" y="2945"/>
                          </a:cubicBezTo>
                          <a:cubicBezTo>
                            <a:pt x="527" y="3328"/>
                            <a:pt x="125" y="4247"/>
                            <a:pt x="45" y="4729"/>
                          </a:cubicBezTo>
                          <a:cubicBezTo>
                            <a:pt x="1" y="5059"/>
                            <a:pt x="1" y="5701"/>
                            <a:pt x="63" y="6005"/>
                          </a:cubicBezTo>
                          <a:cubicBezTo>
                            <a:pt x="99" y="6174"/>
                            <a:pt x="188" y="6406"/>
                            <a:pt x="268" y="6638"/>
                          </a:cubicBezTo>
                          <a:cubicBezTo>
                            <a:pt x="366" y="6879"/>
                            <a:pt x="455" y="7129"/>
                            <a:pt x="491" y="7298"/>
                          </a:cubicBezTo>
                          <a:cubicBezTo>
                            <a:pt x="518" y="7477"/>
                            <a:pt x="491" y="7744"/>
                            <a:pt x="455" y="8030"/>
                          </a:cubicBezTo>
                          <a:cubicBezTo>
                            <a:pt x="420" y="8395"/>
                            <a:pt x="375" y="8779"/>
                            <a:pt x="464" y="9002"/>
                          </a:cubicBezTo>
                          <a:cubicBezTo>
                            <a:pt x="750" y="9743"/>
                            <a:pt x="1981" y="10991"/>
                            <a:pt x="2748" y="11179"/>
                          </a:cubicBezTo>
                          <a:cubicBezTo>
                            <a:pt x="2900" y="11215"/>
                            <a:pt x="3105" y="11232"/>
                            <a:pt x="3328" y="11232"/>
                          </a:cubicBezTo>
                          <a:cubicBezTo>
                            <a:pt x="3881" y="11232"/>
                            <a:pt x="4559" y="11116"/>
                            <a:pt x="4845" y="10867"/>
                          </a:cubicBezTo>
                          <a:cubicBezTo>
                            <a:pt x="4925" y="10795"/>
                            <a:pt x="5005" y="10510"/>
                            <a:pt x="5005" y="10492"/>
                          </a:cubicBezTo>
                          <a:lnTo>
                            <a:pt x="5005" y="599"/>
                          </a:lnTo>
                          <a:lnTo>
                            <a:pt x="5005" y="590"/>
                          </a:lnTo>
                          <a:cubicBezTo>
                            <a:pt x="4996" y="581"/>
                            <a:pt x="4818" y="242"/>
                            <a:pt x="4711" y="161"/>
                          </a:cubicBezTo>
                          <a:cubicBezTo>
                            <a:pt x="4609" y="85"/>
                            <a:pt x="4369" y="0"/>
                            <a:pt x="4238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alpha val="70000"/>
                          </a:schemeClr>
                        </a:gs>
                        <a:gs pos="100000">
                          <a:schemeClr val="lt2">
                            <a:alpha val="70000"/>
                          </a:scheme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dist="9525" algn="bl" rotWithShape="0">
                        <a:schemeClr val="dk2">
                          <a:alpha val="73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7" name="Google Shape;348;p29">
                    <a:extLst>
                      <a:ext uri="{FF2B5EF4-FFF2-40B4-BE49-F238E27FC236}">
                        <a16:creationId xmlns:a16="http://schemas.microsoft.com/office/drawing/2014/main" id="{7D24C364-4D64-74DE-6E7C-61E11A8CFB33}"/>
                      </a:ext>
                    </a:extLst>
                  </p:cNvPr>
                  <p:cNvSpPr/>
                  <p:nvPr/>
                </p:nvSpPr>
                <p:spPr>
                  <a:xfrm>
                    <a:off x="2762389" y="2464281"/>
                    <a:ext cx="563973" cy="35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5" h="4301" extrusionOk="0">
                        <a:moveTo>
                          <a:pt x="1" y="1"/>
                        </a:moveTo>
                        <a:lnTo>
                          <a:pt x="2918" y="4301"/>
                        </a:lnTo>
                        <a:lnTo>
                          <a:pt x="4024" y="4301"/>
                        </a:lnTo>
                        <a:lnTo>
                          <a:pt x="6834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>
                          <a:alpha val="50000"/>
                        </a:schemeClr>
                      </a:gs>
                      <a:gs pos="83000">
                        <a:srgbClr val="FFFFFF">
                          <a:alpha val="0"/>
                          <a:alpha val="50000"/>
                        </a:srgbClr>
                      </a:gs>
                      <a:gs pos="100000">
                        <a:srgbClr val="FFFFFF">
                          <a:alpha val="0"/>
                          <a:alpha val="50000"/>
                        </a:srgbClr>
                      </a:gs>
                    </a:gsLst>
                    <a:lin ang="16200038" scaled="0"/>
                  </a:gradFill>
                  <a:ln>
                    <a:noFill/>
                  </a:ln>
                  <a:effectLst>
                    <a:outerShdw blurRad="114300" algn="bl" rotWithShape="0">
                      <a:schemeClr val="dk2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49;p29">
                    <a:extLst>
                      <a:ext uri="{FF2B5EF4-FFF2-40B4-BE49-F238E27FC236}">
                        <a16:creationId xmlns:a16="http://schemas.microsoft.com/office/drawing/2014/main" id="{0A786AFA-24E8-98ED-7643-AE7CFB89A44E}"/>
                      </a:ext>
                    </a:extLst>
                  </p:cNvPr>
                  <p:cNvSpPr/>
                  <p:nvPr/>
                </p:nvSpPr>
                <p:spPr>
                  <a:xfrm>
                    <a:off x="2585157" y="2888934"/>
                    <a:ext cx="76719" cy="21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0" h="322" extrusionOk="0">
                        <a:moveTo>
                          <a:pt x="54" y="107"/>
                        </a:moveTo>
                        <a:cubicBezTo>
                          <a:pt x="36" y="116"/>
                          <a:pt x="27" y="134"/>
                          <a:pt x="18" y="152"/>
                        </a:cubicBezTo>
                        <a:lnTo>
                          <a:pt x="18" y="152"/>
                        </a:lnTo>
                        <a:cubicBezTo>
                          <a:pt x="9" y="161"/>
                          <a:pt x="0" y="188"/>
                          <a:pt x="9" y="197"/>
                        </a:cubicBezTo>
                        <a:lnTo>
                          <a:pt x="9" y="197"/>
                        </a:lnTo>
                        <a:cubicBezTo>
                          <a:pt x="18" y="232"/>
                          <a:pt x="54" y="241"/>
                          <a:pt x="80" y="250"/>
                        </a:cubicBezTo>
                        <a:lnTo>
                          <a:pt x="80" y="250"/>
                        </a:lnTo>
                        <a:cubicBezTo>
                          <a:pt x="303" y="295"/>
                          <a:pt x="526" y="321"/>
                          <a:pt x="758" y="321"/>
                        </a:cubicBezTo>
                        <a:lnTo>
                          <a:pt x="758" y="321"/>
                        </a:lnTo>
                        <a:cubicBezTo>
                          <a:pt x="812" y="321"/>
                          <a:pt x="865" y="321"/>
                          <a:pt x="910" y="321"/>
                        </a:cubicBezTo>
                        <a:lnTo>
                          <a:pt x="910" y="321"/>
                        </a:lnTo>
                        <a:cubicBezTo>
                          <a:pt x="964" y="321"/>
                          <a:pt x="1008" y="313"/>
                          <a:pt x="1062" y="313"/>
                        </a:cubicBezTo>
                        <a:lnTo>
                          <a:pt x="1062" y="313"/>
                        </a:lnTo>
                        <a:cubicBezTo>
                          <a:pt x="1080" y="313"/>
                          <a:pt x="1151" y="313"/>
                          <a:pt x="1151" y="286"/>
                        </a:cubicBezTo>
                        <a:lnTo>
                          <a:pt x="1151" y="286"/>
                        </a:lnTo>
                        <a:cubicBezTo>
                          <a:pt x="1160" y="268"/>
                          <a:pt x="1142" y="259"/>
                          <a:pt x="1133" y="250"/>
                        </a:cubicBezTo>
                        <a:lnTo>
                          <a:pt x="1133" y="250"/>
                        </a:lnTo>
                        <a:cubicBezTo>
                          <a:pt x="1106" y="232"/>
                          <a:pt x="1080" y="214"/>
                          <a:pt x="1053" y="197"/>
                        </a:cubicBezTo>
                        <a:lnTo>
                          <a:pt x="1053" y="197"/>
                        </a:lnTo>
                        <a:cubicBezTo>
                          <a:pt x="919" y="116"/>
                          <a:pt x="785" y="63"/>
                          <a:pt x="633" y="27"/>
                        </a:cubicBezTo>
                        <a:lnTo>
                          <a:pt x="633" y="27"/>
                        </a:lnTo>
                        <a:cubicBezTo>
                          <a:pt x="571" y="9"/>
                          <a:pt x="491" y="0"/>
                          <a:pt x="419" y="0"/>
                        </a:cubicBezTo>
                        <a:lnTo>
                          <a:pt x="419" y="0"/>
                        </a:lnTo>
                        <a:cubicBezTo>
                          <a:pt x="286" y="0"/>
                          <a:pt x="161" y="36"/>
                          <a:pt x="54" y="107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50;p29">
                    <a:extLst>
                      <a:ext uri="{FF2B5EF4-FFF2-40B4-BE49-F238E27FC236}">
                        <a16:creationId xmlns:a16="http://schemas.microsoft.com/office/drawing/2014/main" id="{67EEF32D-690A-C604-777B-B43F9F13ED31}"/>
                      </a:ext>
                    </a:extLst>
                  </p:cNvPr>
                  <p:cNvSpPr/>
                  <p:nvPr/>
                </p:nvSpPr>
                <p:spPr>
                  <a:xfrm>
                    <a:off x="2918497" y="2859436"/>
                    <a:ext cx="452579" cy="15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43" h="2409" extrusionOk="0">
                        <a:moveTo>
                          <a:pt x="36" y="232"/>
                        </a:moveTo>
                        <a:cubicBezTo>
                          <a:pt x="63" y="312"/>
                          <a:pt x="107" y="375"/>
                          <a:pt x="161" y="437"/>
                        </a:cubicBezTo>
                        <a:lnTo>
                          <a:pt x="161" y="437"/>
                        </a:lnTo>
                        <a:cubicBezTo>
                          <a:pt x="259" y="562"/>
                          <a:pt x="411" y="643"/>
                          <a:pt x="562" y="705"/>
                        </a:cubicBezTo>
                        <a:lnTo>
                          <a:pt x="562" y="705"/>
                        </a:lnTo>
                        <a:cubicBezTo>
                          <a:pt x="705" y="759"/>
                          <a:pt x="857" y="803"/>
                          <a:pt x="1009" y="848"/>
                        </a:cubicBezTo>
                        <a:lnTo>
                          <a:pt x="1009" y="848"/>
                        </a:lnTo>
                        <a:cubicBezTo>
                          <a:pt x="1160" y="892"/>
                          <a:pt x="1312" y="937"/>
                          <a:pt x="1463" y="973"/>
                        </a:cubicBezTo>
                        <a:lnTo>
                          <a:pt x="1463" y="973"/>
                        </a:lnTo>
                        <a:cubicBezTo>
                          <a:pt x="1767" y="1062"/>
                          <a:pt x="2070" y="1133"/>
                          <a:pt x="2382" y="1205"/>
                        </a:cubicBezTo>
                        <a:lnTo>
                          <a:pt x="2382" y="1205"/>
                        </a:lnTo>
                        <a:cubicBezTo>
                          <a:pt x="2534" y="1231"/>
                          <a:pt x="2695" y="1258"/>
                          <a:pt x="2837" y="1285"/>
                        </a:cubicBezTo>
                        <a:lnTo>
                          <a:pt x="2837" y="1285"/>
                        </a:lnTo>
                        <a:cubicBezTo>
                          <a:pt x="2998" y="1312"/>
                          <a:pt x="3141" y="1347"/>
                          <a:pt x="3292" y="1383"/>
                        </a:cubicBezTo>
                        <a:lnTo>
                          <a:pt x="3292" y="1383"/>
                        </a:lnTo>
                        <a:cubicBezTo>
                          <a:pt x="3899" y="1526"/>
                          <a:pt x="4470" y="1758"/>
                          <a:pt x="5023" y="2043"/>
                        </a:cubicBezTo>
                        <a:lnTo>
                          <a:pt x="5023" y="2043"/>
                        </a:lnTo>
                        <a:cubicBezTo>
                          <a:pt x="5308" y="2177"/>
                          <a:pt x="5603" y="2311"/>
                          <a:pt x="5915" y="2364"/>
                        </a:cubicBezTo>
                        <a:lnTo>
                          <a:pt x="5915" y="2364"/>
                        </a:lnTo>
                        <a:cubicBezTo>
                          <a:pt x="6076" y="2391"/>
                          <a:pt x="6236" y="2409"/>
                          <a:pt x="6397" y="2382"/>
                        </a:cubicBezTo>
                        <a:lnTo>
                          <a:pt x="6397" y="2382"/>
                        </a:lnTo>
                        <a:cubicBezTo>
                          <a:pt x="6557" y="2373"/>
                          <a:pt x="6709" y="2320"/>
                          <a:pt x="6843" y="2239"/>
                        </a:cubicBezTo>
                        <a:lnTo>
                          <a:pt x="6843" y="2239"/>
                        </a:lnTo>
                        <a:cubicBezTo>
                          <a:pt x="6557" y="2364"/>
                          <a:pt x="6236" y="2355"/>
                          <a:pt x="5942" y="2275"/>
                        </a:cubicBezTo>
                        <a:lnTo>
                          <a:pt x="5942" y="2275"/>
                        </a:lnTo>
                        <a:cubicBezTo>
                          <a:pt x="5639" y="2204"/>
                          <a:pt x="5371" y="2052"/>
                          <a:pt x="5094" y="1909"/>
                        </a:cubicBezTo>
                        <a:lnTo>
                          <a:pt x="5094" y="1909"/>
                        </a:lnTo>
                        <a:cubicBezTo>
                          <a:pt x="4818" y="1758"/>
                          <a:pt x="4541" y="1615"/>
                          <a:pt x="4247" y="1490"/>
                        </a:cubicBezTo>
                        <a:lnTo>
                          <a:pt x="4247" y="1490"/>
                        </a:lnTo>
                        <a:cubicBezTo>
                          <a:pt x="3952" y="1374"/>
                          <a:pt x="3649" y="1276"/>
                          <a:pt x="3337" y="1196"/>
                        </a:cubicBezTo>
                        <a:lnTo>
                          <a:pt x="3337" y="1196"/>
                        </a:lnTo>
                        <a:cubicBezTo>
                          <a:pt x="3185" y="1160"/>
                          <a:pt x="3034" y="1133"/>
                          <a:pt x="2873" y="1106"/>
                        </a:cubicBezTo>
                        <a:lnTo>
                          <a:pt x="2873" y="1106"/>
                        </a:lnTo>
                        <a:cubicBezTo>
                          <a:pt x="2712" y="1080"/>
                          <a:pt x="2570" y="1053"/>
                          <a:pt x="2409" y="1026"/>
                        </a:cubicBezTo>
                        <a:lnTo>
                          <a:pt x="2409" y="1026"/>
                        </a:lnTo>
                        <a:cubicBezTo>
                          <a:pt x="2106" y="973"/>
                          <a:pt x="1802" y="901"/>
                          <a:pt x="1499" y="830"/>
                        </a:cubicBezTo>
                        <a:lnTo>
                          <a:pt x="1499" y="830"/>
                        </a:lnTo>
                        <a:lnTo>
                          <a:pt x="1044" y="732"/>
                        </a:lnTo>
                        <a:cubicBezTo>
                          <a:pt x="893" y="696"/>
                          <a:pt x="732" y="660"/>
                          <a:pt x="589" y="616"/>
                        </a:cubicBezTo>
                        <a:lnTo>
                          <a:pt x="589" y="616"/>
                        </a:lnTo>
                        <a:cubicBezTo>
                          <a:pt x="446" y="571"/>
                          <a:pt x="304" y="509"/>
                          <a:pt x="197" y="402"/>
                        </a:cubicBezTo>
                        <a:lnTo>
                          <a:pt x="197" y="402"/>
                        </a:lnTo>
                        <a:cubicBezTo>
                          <a:pt x="90" y="304"/>
                          <a:pt x="9" y="152"/>
                          <a:pt x="18" y="0"/>
                        </a:cubicBezTo>
                        <a:lnTo>
                          <a:pt x="18" y="0"/>
                        </a:lnTo>
                        <a:cubicBezTo>
                          <a:pt x="0" y="72"/>
                          <a:pt x="9" y="152"/>
                          <a:pt x="36" y="23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100000">
                        <a:schemeClr val="dk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351;p29">
                    <a:extLst>
                      <a:ext uri="{FF2B5EF4-FFF2-40B4-BE49-F238E27FC236}">
                        <a16:creationId xmlns:a16="http://schemas.microsoft.com/office/drawing/2014/main" id="{1115D9E9-0F33-F3BA-6765-FEF004382F38}"/>
                      </a:ext>
                    </a:extLst>
                  </p:cNvPr>
                  <p:cNvSpPr/>
                  <p:nvPr/>
                </p:nvSpPr>
                <p:spPr>
                  <a:xfrm>
                    <a:off x="2912015" y="2831658"/>
                    <a:ext cx="113360" cy="76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4" h="1161" extrusionOk="0">
                        <a:moveTo>
                          <a:pt x="295" y="313"/>
                        </a:moveTo>
                        <a:cubicBezTo>
                          <a:pt x="143" y="501"/>
                          <a:pt x="0" y="857"/>
                          <a:pt x="250" y="1027"/>
                        </a:cubicBezTo>
                        <a:lnTo>
                          <a:pt x="250" y="1027"/>
                        </a:lnTo>
                        <a:cubicBezTo>
                          <a:pt x="357" y="1089"/>
                          <a:pt x="482" y="1089"/>
                          <a:pt x="607" y="1098"/>
                        </a:cubicBezTo>
                        <a:lnTo>
                          <a:pt x="607" y="1098"/>
                        </a:lnTo>
                        <a:cubicBezTo>
                          <a:pt x="759" y="1116"/>
                          <a:pt x="919" y="1152"/>
                          <a:pt x="1071" y="1152"/>
                        </a:cubicBezTo>
                        <a:lnTo>
                          <a:pt x="1071" y="1152"/>
                        </a:lnTo>
                        <a:cubicBezTo>
                          <a:pt x="1258" y="1161"/>
                          <a:pt x="1472" y="1107"/>
                          <a:pt x="1597" y="947"/>
                        </a:cubicBezTo>
                        <a:lnTo>
                          <a:pt x="1597" y="947"/>
                        </a:lnTo>
                        <a:cubicBezTo>
                          <a:pt x="1660" y="866"/>
                          <a:pt x="1695" y="759"/>
                          <a:pt x="1704" y="652"/>
                        </a:cubicBezTo>
                        <a:lnTo>
                          <a:pt x="1704" y="652"/>
                        </a:lnTo>
                        <a:cubicBezTo>
                          <a:pt x="1713" y="545"/>
                          <a:pt x="1713" y="447"/>
                          <a:pt x="1686" y="358"/>
                        </a:cubicBezTo>
                        <a:lnTo>
                          <a:pt x="1686" y="358"/>
                        </a:lnTo>
                        <a:cubicBezTo>
                          <a:pt x="1669" y="269"/>
                          <a:pt x="1606" y="188"/>
                          <a:pt x="1499" y="126"/>
                        </a:cubicBezTo>
                        <a:lnTo>
                          <a:pt x="1499" y="126"/>
                        </a:lnTo>
                        <a:cubicBezTo>
                          <a:pt x="1356" y="54"/>
                          <a:pt x="1187" y="10"/>
                          <a:pt x="1026" y="1"/>
                        </a:cubicBezTo>
                        <a:lnTo>
                          <a:pt x="1026" y="1"/>
                        </a:lnTo>
                        <a:cubicBezTo>
                          <a:pt x="1008" y="1"/>
                          <a:pt x="999" y="1"/>
                          <a:pt x="982" y="1"/>
                        </a:cubicBezTo>
                        <a:lnTo>
                          <a:pt x="982" y="1"/>
                        </a:lnTo>
                        <a:cubicBezTo>
                          <a:pt x="723" y="1"/>
                          <a:pt x="464" y="117"/>
                          <a:pt x="295" y="313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5" name="Google Shape;352;p29">
                  <a:extLst>
                    <a:ext uri="{FF2B5EF4-FFF2-40B4-BE49-F238E27FC236}">
                      <a16:creationId xmlns:a16="http://schemas.microsoft.com/office/drawing/2014/main" id="{F9BEEA30-FF7D-CDF7-B343-019D79241642}"/>
                    </a:ext>
                  </a:extLst>
                </p:cNvPr>
                <p:cNvSpPr/>
                <p:nvPr/>
              </p:nvSpPr>
              <p:spPr>
                <a:xfrm>
                  <a:off x="4814250" y="596848"/>
                  <a:ext cx="716036" cy="7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353;p29">
                  <a:extLst>
                    <a:ext uri="{FF2B5EF4-FFF2-40B4-BE49-F238E27FC236}">
                      <a16:creationId xmlns:a16="http://schemas.microsoft.com/office/drawing/2014/main" id="{1F924E91-FEF7-FBEF-2351-2DCDA0587CB0}"/>
                    </a:ext>
                  </a:extLst>
                </p:cNvPr>
                <p:cNvSpPr/>
                <p:nvPr/>
              </p:nvSpPr>
              <p:spPr>
                <a:xfrm>
                  <a:off x="7393860" y="3277728"/>
                  <a:ext cx="258568" cy="25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354;p29">
                  <a:extLst>
                    <a:ext uri="{FF2B5EF4-FFF2-40B4-BE49-F238E27FC236}">
                      <a16:creationId xmlns:a16="http://schemas.microsoft.com/office/drawing/2014/main" id="{6B8D2B52-02E6-07FF-5FD9-11E30F058C1C}"/>
                    </a:ext>
                  </a:extLst>
                </p:cNvPr>
                <p:cNvSpPr/>
                <p:nvPr/>
              </p:nvSpPr>
              <p:spPr>
                <a:xfrm>
                  <a:off x="8035449" y="2585529"/>
                  <a:ext cx="258568" cy="25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355;p29">
                  <a:extLst>
                    <a:ext uri="{FF2B5EF4-FFF2-40B4-BE49-F238E27FC236}">
                      <a16:creationId xmlns:a16="http://schemas.microsoft.com/office/drawing/2014/main" id="{8388EE3D-9B45-8CBA-DAED-4169AD451621}"/>
                    </a:ext>
                  </a:extLst>
                </p:cNvPr>
                <p:cNvSpPr/>
                <p:nvPr/>
              </p:nvSpPr>
              <p:spPr>
                <a:xfrm>
                  <a:off x="5530281" y="3035708"/>
                  <a:ext cx="258568" cy="25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356;p29">
                  <a:extLst>
                    <a:ext uri="{FF2B5EF4-FFF2-40B4-BE49-F238E27FC236}">
                      <a16:creationId xmlns:a16="http://schemas.microsoft.com/office/drawing/2014/main" id="{8311FFCC-CF24-266B-669E-2D9FA462B758}"/>
                    </a:ext>
                  </a:extLst>
                </p:cNvPr>
                <p:cNvSpPr/>
                <p:nvPr/>
              </p:nvSpPr>
              <p:spPr>
                <a:xfrm>
                  <a:off x="7011756" y="584085"/>
                  <a:ext cx="1292563" cy="129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57;p29">
                  <a:extLst>
                    <a:ext uri="{FF2B5EF4-FFF2-40B4-BE49-F238E27FC236}">
                      <a16:creationId xmlns:a16="http://schemas.microsoft.com/office/drawing/2014/main" id="{08A108D7-FFF4-A1D9-F423-06D364C907E4}"/>
                    </a:ext>
                  </a:extLst>
                </p:cNvPr>
                <p:cNvSpPr/>
                <p:nvPr/>
              </p:nvSpPr>
              <p:spPr>
                <a:xfrm>
                  <a:off x="8035457" y="1519454"/>
                  <a:ext cx="792788" cy="792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58;p29">
                  <a:extLst>
                    <a:ext uri="{FF2B5EF4-FFF2-40B4-BE49-F238E27FC236}">
                      <a16:creationId xmlns:a16="http://schemas.microsoft.com/office/drawing/2014/main" id="{A7B31FA9-B336-EF83-F3FE-7F2002061847}"/>
                    </a:ext>
                  </a:extLst>
                </p:cNvPr>
                <p:cNvSpPr/>
                <p:nvPr/>
              </p:nvSpPr>
              <p:spPr>
                <a:xfrm>
                  <a:off x="5021733" y="1950845"/>
                  <a:ext cx="508552" cy="5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59;p29">
                  <a:extLst>
                    <a:ext uri="{FF2B5EF4-FFF2-40B4-BE49-F238E27FC236}">
                      <a16:creationId xmlns:a16="http://schemas.microsoft.com/office/drawing/2014/main" id="{FCA2FE7F-7119-383B-9D69-9E5E96275877}"/>
                    </a:ext>
                  </a:extLst>
                </p:cNvPr>
                <p:cNvSpPr/>
                <p:nvPr/>
              </p:nvSpPr>
              <p:spPr>
                <a:xfrm>
                  <a:off x="5788842" y="633050"/>
                  <a:ext cx="258568" cy="25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60;p29">
                  <a:extLst>
                    <a:ext uri="{FF2B5EF4-FFF2-40B4-BE49-F238E27FC236}">
                      <a16:creationId xmlns:a16="http://schemas.microsoft.com/office/drawing/2014/main" id="{42AD8964-E6D3-2061-FE2D-5856B7597D7F}"/>
                    </a:ext>
                  </a:extLst>
                </p:cNvPr>
                <p:cNvSpPr/>
                <p:nvPr/>
              </p:nvSpPr>
              <p:spPr>
                <a:xfrm>
                  <a:off x="6457220" y="182501"/>
                  <a:ext cx="354760" cy="35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9" h="4810" extrusionOk="0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" name="Google Shape;361;p29">
                <a:extLst>
                  <a:ext uri="{FF2B5EF4-FFF2-40B4-BE49-F238E27FC236}">
                    <a16:creationId xmlns:a16="http://schemas.microsoft.com/office/drawing/2014/main" id="{D9723D7A-94D4-4695-EBFE-C28DBAEA74F5}"/>
                  </a:ext>
                </a:extLst>
              </p:cNvPr>
              <p:cNvGrpSpPr/>
              <p:nvPr/>
            </p:nvGrpSpPr>
            <p:grpSpPr>
              <a:xfrm rot="-2979843" flipH="1">
                <a:off x="7139016" y="358"/>
                <a:ext cx="2497851" cy="956975"/>
                <a:chOff x="300338" y="2024677"/>
                <a:chExt cx="2497728" cy="956928"/>
              </a:xfrm>
            </p:grpSpPr>
            <p:sp>
              <p:nvSpPr>
                <p:cNvPr id="22" name="Google Shape;362;p29">
                  <a:extLst>
                    <a:ext uri="{FF2B5EF4-FFF2-40B4-BE49-F238E27FC236}">
                      <a16:creationId xmlns:a16="http://schemas.microsoft.com/office/drawing/2014/main" id="{510B941D-58BE-9D70-0F39-FE2644FBEE8F}"/>
                    </a:ext>
                  </a:extLst>
                </p:cNvPr>
                <p:cNvSpPr/>
                <p:nvPr/>
              </p:nvSpPr>
              <p:spPr>
                <a:xfrm>
                  <a:off x="300338" y="2024677"/>
                  <a:ext cx="2497728" cy="95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5" h="7308" extrusionOk="0">
                      <a:moveTo>
                        <a:pt x="9841" y="1"/>
                      </a:moveTo>
                      <a:cubicBezTo>
                        <a:pt x="9198" y="90"/>
                        <a:pt x="4113" y="2570"/>
                        <a:pt x="4113" y="2570"/>
                      </a:cubicBezTo>
                      <a:lnTo>
                        <a:pt x="4113" y="2570"/>
                      </a:lnTo>
                      <a:cubicBezTo>
                        <a:pt x="2909" y="2971"/>
                        <a:pt x="2775" y="2873"/>
                        <a:pt x="1473" y="3150"/>
                      </a:cubicBezTo>
                      <a:lnTo>
                        <a:pt x="1473" y="3150"/>
                      </a:lnTo>
                      <a:cubicBezTo>
                        <a:pt x="1" y="3471"/>
                        <a:pt x="1901" y="7031"/>
                        <a:pt x="1901" y="7031"/>
                      </a:cubicBezTo>
                      <a:lnTo>
                        <a:pt x="1901" y="7031"/>
                      </a:lnTo>
                      <a:cubicBezTo>
                        <a:pt x="3489" y="6014"/>
                        <a:pt x="4738" y="6317"/>
                        <a:pt x="4738" y="6317"/>
                      </a:cubicBezTo>
                      <a:lnTo>
                        <a:pt x="4738" y="6317"/>
                      </a:lnTo>
                      <a:cubicBezTo>
                        <a:pt x="7503" y="7307"/>
                        <a:pt x="9573" y="6460"/>
                        <a:pt x="9573" y="6460"/>
                      </a:cubicBezTo>
                      <a:lnTo>
                        <a:pt x="9573" y="6460"/>
                      </a:lnTo>
                      <a:cubicBezTo>
                        <a:pt x="9573" y="6460"/>
                        <a:pt x="11268" y="6326"/>
                        <a:pt x="11928" y="6254"/>
                      </a:cubicBezTo>
                      <a:lnTo>
                        <a:pt x="11928" y="6254"/>
                      </a:lnTo>
                      <a:cubicBezTo>
                        <a:pt x="12151" y="6237"/>
                        <a:pt x="12455" y="6263"/>
                        <a:pt x="12811" y="6299"/>
                      </a:cubicBezTo>
                      <a:lnTo>
                        <a:pt x="12811" y="6299"/>
                      </a:lnTo>
                      <a:cubicBezTo>
                        <a:pt x="13498" y="6353"/>
                        <a:pt x="14346" y="6415"/>
                        <a:pt x="15069" y="6085"/>
                      </a:cubicBezTo>
                      <a:lnTo>
                        <a:pt x="15069" y="6085"/>
                      </a:lnTo>
                      <a:cubicBezTo>
                        <a:pt x="15077" y="6076"/>
                        <a:pt x="15077" y="6076"/>
                        <a:pt x="15086" y="6076"/>
                      </a:cubicBezTo>
                      <a:lnTo>
                        <a:pt x="15086" y="6076"/>
                      </a:lnTo>
                      <a:cubicBezTo>
                        <a:pt x="15122" y="6058"/>
                        <a:pt x="15158" y="6040"/>
                        <a:pt x="15184" y="6014"/>
                      </a:cubicBezTo>
                      <a:lnTo>
                        <a:pt x="15184" y="6014"/>
                      </a:lnTo>
                      <a:cubicBezTo>
                        <a:pt x="15577" y="5960"/>
                        <a:pt x="15568" y="5532"/>
                        <a:pt x="15497" y="5291"/>
                      </a:cubicBezTo>
                      <a:lnTo>
                        <a:pt x="15497" y="5291"/>
                      </a:lnTo>
                      <a:cubicBezTo>
                        <a:pt x="15461" y="5166"/>
                        <a:pt x="15283" y="5050"/>
                        <a:pt x="15158" y="4988"/>
                      </a:cubicBezTo>
                      <a:lnTo>
                        <a:pt x="15158" y="4988"/>
                      </a:lnTo>
                      <a:cubicBezTo>
                        <a:pt x="15149" y="4988"/>
                        <a:pt x="15149" y="4988"/>
                        <a:pt x="15149" y="4988"/>
                      </a:cubicBezTo>
                      <a:lnTo>
                        <a:pt x="15149" y="4988"/>
                      </a:lnTo>
                      <a:cubicBezTo>
                        <a:pt x="14783" y="4604"/>
                        <a:pt x="13650" y="4524"/>
                        <a:pt x="13088" y="4506"/>
                      </a:cubicBezTo>
                      <a:lnTo>
                        <a:pt x="13088" y="4506"/>
                      </a:lnTo>
                      <a:cubicBezTo>
                        <a:pt x="12901" y="4506"/>
                        <a:pt x="12776" y="4506"/>
                        <a:pt x="12776" y="4506"/>
                      </a:cubicBezTo>
                      <a:lnTo>
                        <a:pt x="12776" y="4506"/>
                      </a:lnTo>
                      <a:cubicBezTo>
                        <a:pt x="10153" y="4658"/>
                        <a:pt x="10215" y="4417"/>
                        <a:pt x="10215" y="4417"/>
                      </a:cubicBezTo>
                      <a:lnTo>
                        <a:pt x="10215" y="4417"/>
                      </a:lnTo>
                      <a:cubicBezTo>
                        <a:pt x="10421" y="4176"/>
                        <a:pt x="10153" y="3641"/>
                        <a:pt x="10153" y="3641"/>
                      </a:cubicBezTo>
                      <a:lnTo>
                        <a:pt x="10153" y="3641"/>
                      </a:lnTo>
                      <a:cubicBezTo>
                        <a:pt x="10189" y="3623"/>
                        <a:pt x="10251" y="3560"/>
                        <a:pt x="10251" y="3560"/>
                      </a:cubicBezTo>
                      <a:lnTo>
                        <a:pt x="10251" y="3560"/>
                      </a:lnTo>
                      <a:cubicBezTo>
                        <a:pt x="10572" y="3712"/>
                        <a:pt x="10831" y="3596"/>
                        <a:pt x="11001" y="3462"/>
                      </a:cubicBezTo>
                      <a:lnTo>
                        <a:pt x="11001" y="3462"/>
                      </a:lnTo>
                      <a:cubicBezTo>
                        <a:pt x="11152" y="3328"/>
                        <a:pt x="11232" y="3177"/>
                        <a:pt x="11232" y="3177"/>
                      </a:cubicBezTo>
                      <a:lnTo>
                        <a:pt x="11232" y="3177"/>
                      </a:lnTo>
                      <a:cubicBezTo>
                        <a:pt x="11830" y="3284"/>
                        <a:pt x="12580" y="1954"/>
                        <a:pt x="12580" y="1954"/>
                      </a:cubicBezTo>
                      <a:lnTo>
                        <a:pt x="12580" y="1954"/>
                      </a:lnTo>
                      <a:cubicBezTo>
                        <a:pt x="13525" y="2008"/>
                        <a:pt x="14382" y="1491"/>
                        <a:pt x="14382" y="1491"/>
                      </a:cubicBezTo>
                      <a:lnTo>
                        <a:pt x="14382" y="1491"/>
                      </a:lnTo>
                      <a:cubicBezTo>
                        <a:pt x="14542" y="1660"/>
                        <a:pt x="14926" y="1696"/>
                        <a:pt x="15149" y="1687"/>
                      </a:cubicBezTo>
                      <a:lnTo>
                        <a:pt x="15149" y="1687"/>
                      </a:lnTo>
                      <a:cubicBezTo>
                        <a:pt x="15247" y="1696"/>
                        <a:pt x="15318" y="1687"/>
                        <a:pt x="15318" y="1687"/>
                      </a:cubicBezTo>
                      <a:lnTo>
                        <a:pt x="15318" y="1687"/>
                      </a:lnTo>
                      <a:cubicBezTo>
                        <a:pt x="15318" y="1687"/>
                        <a:pt x="17495" y="1901"/>
                        <a:pt x="17968" y="1910"/>
                      </a:cubicBezTo>
                      <a:lnTo>
                        <a:pt x="17968" y="1910"/>
                      </a:lnTo>
                      <a:cubicBezTo>
                        <a:pt x="18780" y="1919"/>
                        <a:pt x="19074" y="1152"/>
                        <a:pt x="19074" y="1152"/>
                      </a:cubicBezTo>
                      <a:lnTo>
                        <a:pt x="19074" y="1152"/>
                      </a:lnTo>
                      <a:lnTo>
                        <a:pt x="17807" y="866"/>
                      </a:lnTo>
                      <a:cubicBezTo>
                        <a:pt x="17807" y="866"/>
                        <a:pt x="15506" y="411"/>
                        <a:pt x="15211" y="331"/>
                      </a:cubicBezTo>
                      <a:lnTo>
                        <a:pt x="15211" y="331"/>
                      </a:lnTo>
                      <a:cubicBezTo>
                        <a:pt x="14926" y="251"/>
                        <a:pt x="14283" y="45"/>
                        <a:pt x="13909" y="126"/>
                      </a:cubicBezTo>
                      <a:lnTo>
                        <a:pt x="13909" y="126"/>
                      </a:lnTo>
                      <a:cubicBezTo>
                        <a:pt x="13543" y="215"/>
                        <a:pt x="11108" y="224"/>
                        <a:pt x="11108" y="224"/>
                      </a:cubicBezTo>
                      <a:lnTo>
                        <a:pt x="11108" y="224"/>
                      </a:lnTo>
                      <a:cubicBezTo>
                        <a:pt x="10483" y="10"/>
                        <a:pt x="9921" y="1"/>
                        <a:pt x="9850" y="1"/>
                      </a:cubicBezTo>
                      <a:lnTo>
                        <a:pt x="9850" y="1"/>
                      </a:lnTo>
                      <a:cubicBezTo>
                        <a:pt x="9841" y="1"/>
                        <a:pt x="9841" y="1"/>
                        <a:pt x="9841" y="1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63;p29">
                  <a:extLst>
                    <a:ext uri="{FF2B5EF4-FFF2-40B4-BE49-F238E27FC236}">
                      <a16:creationId xmlns:a16="http://schemas.microsoft.com/office/drawing/2014/main" id="{B9FE1E49-74A2-B352-9202-60F745BA0415}"/>
                    </a:ext>
                  </a:extLst>
                </p:cNvPr>
                <p:cNvSpPr/>
                <p:nvPr/>
              </p:nvSpPr>
              <p:spPr>
                <a:xfrm>
                  <a:off x="1740733" y="2219786"/>
                  <a:ext cx="955618" cy="709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8" h="5416" extrusionOk="0">
                      <a:moveTo>
                        <a:pt x="1580" y="464"/>
                      </a:moveTo>
                      <a:cubicBezTo>
                        <a:pt x="1580" y="464"/>
                        <a:pt x="830" y="1794"/>
                        <a:pt x="232" y="1687"/>
                      </a:cubicBezTo>
                      <a:lnTo>
                        <a:pt x="232" y="1687"/>
                      </a:lnTo>
                      <a:cubicBezTo>
                        <a:pt x="232" y="1687"/>
                        <a:pt x="152" y="1838"/>
                        <a:pt x="1" y="1972"/>
                      </a:cubicBezTo>
                      <a:lnTo>
                        <a:pt x="1" y="1972"/>
                      </a:lnTo>
                      <a:cubicBezTo>
                        <a:pt x="286" y="2240"/>
                        <a:pt x="1357" y="2374"/>
                        <a:pt x="1357" y="2374"/>
                      </a:cubicBezTo>
                      <a:lnTo>
                        <a:pt x="1357" y="2374"/>
                      </a:lnTo>
                      <a:cubicBezTo>
                        <a:pt x="1410" y="2570"/>
                        <a:pt x="1713" y="2793"/>
                        <a:pt x="2088" y="3016"/>
                      </a:cubicBezTo>
                      <a:lnTo>
                        <a:pt x="2088" y="3016"/>
                      </a:lnTo>
                      <a:cubicBezTo>
                        <a:pt x="2650" y="3034"/>
                        <a:pt x="3783" y="3114"/>
                        <a:pt x="4149" y="3498"/>
                      </a:cubicBezTo>
                      <a:lnTo>
                        <a:pt x="4149" y="3498"/>
                      </a:lnTo>
                      <a:cubicBezTo>
                        <a:pt x="4149" y="3498"/>
                        <a:pt x="4149" y="3498"/>
                        <a:pt x="4158" y="3498"/>
                      </a:cubicBezTo>
                      <a:lnTo>
                        <a:pt x="4158" y="3498"/>
                      </a:lnTo>
                      <a:cubicBezTo>
                        <a:pt x="4283" y="3560"/>
                        <a:pt x="4461" y="3676"/>
                        <a:pt x="4497" y="3801"/>
                      </a:cubicBezTo>
                      <a:lnTo>
                        <a:pt x="4497" y="3801"/>
                      </a:lnTo>
                      <a:cubicBezTo>
                        <a:pt x="4568" y="4042"/>
                        <a:pt x="4577" y="4470"/>
                        <a:pt x="4184" y="4524"/>
                      </a:cubicBezTo>
                      <a:lnTo>
                        <a:pt x="4184" y="4524"/>
                      </a:lnTo>
                      <a:cubicBezTo>
                        <a:pt x="4158" y="4550"/>
                        <a:pt x="4122" y="4568"/>
                        <a:pt x="4086" y="4586"/>
                      </a:cubicBezTo>
                      <a:lnTo>
                        <a:pt x="4086" y="4586"/>
                      </a:lnTo>
                      <a:cubicBezTo>
                        <a:pt x="4077" y="4586"/>
                        <a:pt x="4077" y="4586"/>
                        <a:pt x="4069" y="4595"/>
                      </a:cubicBezTo>
                      <a:lnTo>
                        <a:pt x="4069" y="4595"/>
                      </a:lnTo>
                      <a:cubicBezTo>
                        <a:pt x="4363" y="5059"/>
                        <a:pt x="4693" y="5416"/>
                        <a:pt x="5005" y="5291"/>
                      </a:cubicBezTo>
                      <a:lnTo>
                        <a:pt x="5005" y="5291"/>
                      </a:lnTo>
                      <a:cubicBezTo>
                        <a:pt x="5416" y="5130"/>
                        <a:pt x="5023" y="4336"/>
                        <a:pt x="5023" y="4336"/>
                      </a:cubicBezTo>
                      <a:lnTo>
                        <a:pt x="5023" y="4336"/>
                      </a:lnTo>
                      <a:lnTo>
                        <a:pt x="3837" y="2052"/>
                      </a:lnTo>
                      <a:lnTo>
                        <a:pt x="3221" y="1365"/>
                      </a:lnTo>
                      <a:lnTo>
                        <a:pt x="3346" y="1321"/>
                      </a:lnTo>
                      <a:cubicBezTo>
                        <a:pt x="3480" y="1571"/>
                        <a:pt x="4390" y="2374"/>
                        <a:pt x="4827" y="2588"/>
                      </a:cubicBezTo>
                      <a:lnTo>
                        <a:pt x="4827" y="2588"/>
                      </a:lnTo>
                      <a:cubicBezTo>
                        <a:pt x="5603" y="3462"/>
                        <a:pt x="6317" y="4185"/>
                        <a:pt x="6807" y="4024"/>
                      </a:cubicBezTo>
                      <a:lnTo>
                        <a:pt x="6807" y="4024"/>
                      </a:lnTo>
                      <a:cubicBezTo>
                        <a:pt x="7298" y="3863"/>
                        <a:pt x="6673" y="2953"/>
                        <a:pt x="6673" y="2953"/>
                      </a:cubicBezTo>
                      <a:lnTo>
                        <a:pt x="6673" y="2953"/>
                      </a:lnTo>
                      <a:lnTo>
                        <a:pt x="5665" y="1589"/>
                      </a:lnTo>
                      <a:lnTo>
                        <a:pt x="4149" y="197"/>
                      </a:lnTo>
                      <a:cubicBezTo>
                        <a:pt x="3926" y="206"/>
                        <a:pt x="3542" y="170"/>
                        <a:pt x="3382" y="1"/>
                      </a:cubicBezTo>
                      <a:lnTo>
                        <a:pt x="3382" y="1"/>
                      </a:lnTo>
                      <a:cubicBezTo>
                        <a:pt x="3382" y="1"/>
                        <a:pt x="2525" y="518"/>
                        <a:pt x="1580" y="464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" name="Google Shape;364;p29">
              <a:extLst>
                <a:ext uri="{FF2B5EF4-FFF2-40B4-BE49-F238E27FC236}">
                  <a16:creationId xmlns:a16="http://schemas.microsoft.com/office/drawing/2014/main" id="{2BAA47CE-36CB-857A-4D8C-3475817C7325}"/>
                </a:ext>
              </a:extLst>
            </p:cNvPr>
            <p:cNvSpPr/>
            <p:nvPr/>
          </p:nvSpPr>
          <p:spPr>
            <a:xfrm rot="-3033130">
              <a:off x="8204856" y="1418610"/>
              <a:ext cx="240324" cy="162787"/>
            </a:xfrm>
            <a:custGeom>
              <a:avLst/>
              <a:gdLst/>
              <a:ahLst/>
              <a:cxnLst/>
              <a:rect l="l" t="t" r="r" b="b"/>
              <a:pathLst>
                <a:path w="1714" h="1161" extrusionOk="0">
                  <a:moveTo>
                    <a:pt x="295" y="313"/>
                  </a:moveTo>
                  <a:cubicBezTo>
                    <a:pt x="143" y="501"/>
                    <a:pt x="0" y="857"/>
                    <a:pt x="250" y="1027"/>
                  </a:cubicBezTo>
                  <a:lnTo>
                    <a:pt x="250" y="1027"/>
                  </a:lnTo>
                  <a:cubicBezTo>
                    <a:pt x="357" y="1089"/>
                    <a:pt x="482" y="1089"/>
                    <a:pt x="607" y="1098"/>
                  </a:cubicBezTo>
                  <a:lnTo>
                    <a:pt x="607" y="1098"/>
                  </a:lnTo>
                  <a:cubicBezTo>
                    <a:pt x="759" y="1116"/>
                    <a:pt x="919" y="1152"/>
                    <a:pt x="1071" y="1152"/>
                  </a:cubicBezTo>
                  <a:lnTo>
                    <a:pt x="1071" y="1152"/>
                  </a:lnTo>
                  <a:cubicBezTo>
                    <a:pt x="1258" y="1161"/>
                    <a:pt x="1472" y="1107"/>
                    <a:pt x="1597" y="947"/>
                  </a:cubicBezTo>
                  <a:lnTo>
                    <a:pt x="1597" y="947"/>
                  </a:lnTo>
                  <a:cubicBezTo>
                    <a:pt x="1660" y="866"/>
                    <a:pt x="1695" y="759"/>
                    <a:pt x="1704" y="652"/>
                  </a:cubicBezTo>
                  <a:lnTo>
                    <a:pt x="1704" y="652"/>
                  </a:lnTo>
                  <a:cubicBezTo>
                    <a:pt x="1713" y="545"/>
                    <a:pt x="1713" y="447"/>
                    <a:pt x="1686" y="358"/>
                  </a:cubicBezTo>
                  <a:lnTo>
                    <a:pt x="1686" y="358"/>
                  </a:lnTo>
                  <a:cubicBezTo>
                    <a:pt x="1669" y="269"/>
                    <a:pt x="1606" y="188"/>
                    <a:pt x="1499" y="126"/>
                  </a:cubicBezTo>
                  <a:lnTo>
                    <a:pt x="1499" y="126"/>
                  </a:lnTo>
                  <a:cubicBezTo>
                    <a:pt x="1356" y="54"/>
                    <a:pt x="1187" y="10"/>
                    <a:pt x="1026" y="1"/>
                  </a:cubicBezTo>
                  <a:lnTo>
                    <a:pt x="1026" y="1"/>
                  </a:lnTo>
                  <a:cubicBezTo>
                    <a:pt x="1008" y="1"/>
                    <a:pt x="999" y="1"/>
                    <a:pt x="982" y="1"/>
                  </a:cubicBezTo>
                  <a:lnTo>
                    <a:pt x="982" y="1"/>
                  </a:lnTo>
                  <a:cubicBezTo>
                    <a:pt x="723" y="1"/>
                    <a:pt x="464" y="117"/>
                    <a:pt x="295" y="313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5;p29">
              <a:extLst>
                <a:ext uri="{FF2B5EF4-FFF2-40B4-BE49-F238E27FC236}">
                  <a16:creationId xmlns:a16="http://schemas.microsoft.com/office/drawing/2014/main" id="{3EDCB595-1391-CD71-9CD2-154876792CC8}"/>
                </a:ext>
              </a:extLst>
            </p:cNvPr>
            <p:cNvSpPr/>
            <p:nvPr/>
          </p:nvSpPr>
          <p:spPr>
            <a:xfrm rot="7930158" flipH="1">
              <a:off x="7532339" y="1461822"/>
              <a:ext cx="162646" cy="45148"/>
            </a:xfrm>
            <a:custGeom>
              <a:avLst/>
              <a:gdLst/>
              <a:ahLst/>
              <a:cxnLst/>
              <a:rect l="l" t="t" r="r" b="b"/>
              <a:pathLst>
                <a:path w="1160" h="322" extrusionOk="0">
                  <a:moveTo>
                    <a:pt x="54" y="107"/>
                  </a:moveTo>
                  <a:cubicBezTo>
                    <a:pt x="36" y="116"/>
                    <a:pt x="27" y="134"/>
                    <a:pt x="18" y="152"/>
                  </a:cubicBezTo>
                  <a:lnTo>
                    <a:pt x="18" y="152"/>
                  </a:lnTo>
                  <a:cubicBezTo>
                    <a:pt x="9" y="161"/>
                    <a:pt x="0" y="188"/>
                    <a:pt x="9" y="197"/>
                  </a:cubicBezTo>
                  <a:lnTo>
                    <a:pt x="9" y="197"/>
                  </a:lnTo>
                  <a:cubicBezTo>
                    <a:pt x="18" y="232"/>
                    <a:pt x="54" y="241"/>
                    <a:pt x="80" y="250"/>
                  </a:cubicBezTo>
                  <a:lnTo>
                    <a:pt x="80" y="250"/>
                  </a:lnTo>
                  <a:cubicBezTo>
                    <a:pt x="303" y="295"/>
                    <a:pt x="526" y="321"/>
                    <a:pt x="758" y="321"/>
                  </a:cubicBezTo>
                  <a:lnTo>
                    <a:pt x="758" y="321"/>
                  </a:lnTo>
                  <a:cubicBezTo>
                    <a:pt x="812" y="321"/>
                    <a:pt x="865" y="321"/>
                    <a:pt x="910" y="321"/>
                  </a:cubicBezTo>
                  <a:lnTo>
                    <a:pt x="910" y="321"/>
                  </a:lnTo>
                  <a:cubicBezTo>
                    <a:pt x="964" y="321"/>
                    <a:pt x="1008" y="313"/>
                    <a:pt x="1062" y="313"/>
                  </a:cubicBezTo>
                  <a:lnTo>
                    <a:pt x="1062" y="313"/>
                  </a:lnTo>
                  <a:cubicBezTo>
                    <a:pt x="1080" y="313"/>
                    <a:pt x="1151" y="313"/>
                    <a:pt x="1151" y="286"/>
                  </a:cubicBezTo>
                  <a:lnTo>
                    <a:pt x="1151" y="286"/>
                  </a:lnTo>
                  <a:cubicBezTo>
                    <a:pt x="1160" y="268"/>
                    <a:pt x="1142" y="259"/>
                    <a:pt x="1133" y="250"/>
                  </a:cubicBezTo>
                  <a:lnTo>
                    <a:pt x="1133" y="250"/>
                  </a:lnTo>
                  <a:cubicBezTo>
                    <a:pt x="1106" y="232"/>
                    <a:pt x="1080" y="214"/>
                    <a:pt x="1053" y="197"/>
                  </a:cubicBezTo>
                  <a:lnTo>
                    <a:pt x="1053" y="197"/>
                  </a:lnTo>
                  <a:cubicBezTo>
                    <a:pt x="919" y="116"/>
                    <a:pt x="785" y="63"/>
                    <a:pt x="633" y="27"/>
                  </a:cubicBezTo>
                  <a:lnTo>
                    <a:pt x="633" y="27"/>
                  </a:lnTo>
                  <a:cubicBezTo>
                    <a:pt x="571" y="9"/>
                    <a:pt x="491" y="0"/>
                    <a:pt x="419" y="0"/>
                  </a:cubicBezTo>
                  <a:lnTo>
                    <a:pt x="419" y="0"/>
                  </a:lnTo>
                  <a:cubicBezTo>
                    <a:pt x="286" y="0"/>
                    <a:pt x="161" y="36"/>
                    <a:pt x="54" y="107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5;p48">
            <a:extLst>
              <a:ext uri="{FF2B5EF4-FFF2-40B4-BE49-F238E27FC236}">
                <a16:creationId xmlns:a16="http://schemas.microsoft.com/office/drawing/2014/main" id="{AB436039-D58C-8AD0-2DFC-EC27AD0A8CE1}"/>
              </a:ext>
            </a:extLst>
          </p:cNvPr>
          <p:cNvSpPr/>
          <p:nvPr/>
        </p:nvSpPr>
        <p:spPr>
          <a:xfrm>
            <a:off x="3896797" y="5660481"/>
            <a:ext cx="305909" cy="300440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16;p48">
            <a:extLst>
              <a:ext uri="{FF2B5EF4-FFF2-40B4-BE49-F238E27FC236}">
                <a16:creationId xmlns:a16="http://schemas.microsoft.com/office/drawing/2014/main" id="{D05FC07B-3F75-6A19-F72D-8AA56306D04E}"/>
              </a:ext>
            </a:extLst>
          </p:cNvPr>
          <p:cNvSpPr/>
          <p:nvPr/>
        </p:nvSpPr>
        <p:spPr>
          <a:xfrm>
            <a:off x="2927250" y="3865748"/>
            <a:ext cx="217266" cy="213369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17;p48">
            <a:extLst>
              <a:ext uri="{FF2B5EF4-FFF2-40B4-BE49-F238E27FC236}">
                <a16:creationId xmlns:a16="http://schemas.microsoft.com/office/drawing/2014/main" id="{320B6582-D4AD-C2D8-6059-2596C9D3831E}"/>
              </a:ext>
            </a:extLst>
          </p:cNvPr>
          <p:cNvSpPr/>
          <p:nvPr/>
        </p:nvSpPr>
        <p:spPr>
          <a:xfrm>
            <a:off x="3937316" y="2104347"/>
            <a:ext cx="110469" cy="108493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18;p48">
            <a:extLst>
              <a:ext uri="{FF2B5EF4-FFF2-40B4-BE49-F238E27FC236}">
                <a16:creationId xmlns:a16="http://schemas.microsoft.com/office/drawing/2014/main" id="{E10A3372-8D03-CDAD-9E1F-A88A89A86706}"/>
              </a:ext>
            </a:extLst>
          </p:cNvPr>
          <p:cNvSpPr/>
          <p:nvPr/>
        </p:nvSpPr>
        <p:spPr>
          <a:xfrm>
            <a:off x="1611032" y="4157782"/>
            <a:ext cx="1696717" cy="1666404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rgbClr val="B47FFF">
                  <a:alpha val="50196"/>
                </a:srgbClr>
              </a:gs>
              <a:gs pos="6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919;p48">
            <a:extLst>
              <a:ext uri="{FF2B5EF4-FFF2-40B4-BE49-F238E27FC236}">
                <a16:creationId xmlns:a16="http://schemas.microsoft.com/office/drawing/2014/main" id="{FABF8B71-03D4-3090-D13E-23091A16F3CE}"/>
              </a:ext>
            </a:extLst>
          </p:cNvPr>
          <p:cNvGrpSpPr/>
          <p:nvPr/>
        </p:nvGrpSpPr>
        <p:grpSpPr>
          <a:xfrm>
            <a:off x="2384652" y="4067217"/>
            <a:ext cx="979608" cy="747433"/>
            <a:chOff x="3186425" y="4160625"/>
            <a:chExt cx="533679" cy="414643"/>
          </a:xfrm>
        </p:grpSpPr>
        <p:grpSp>
          <p:nvGrpSpPr>
            <p:cNvPr id="13" name="Google Shape;920;p48">
              <a:extLst>
                <a:ext uri="{FF2B5EF4-FFF2-40B4-BE49-F238E27FC236}">
                  <a16:creationId xmlns:a16="http://schemas.microsoft.com/office/drawing/2014/main" id="{4361C2FC-F764-F537-C9EC-5BBB7409E19F}"/>
                </a:ext>
              </a:extLst>
            </p:cNvPr>
            <p:cNvGrpSpPr/>
            <p:nvPr/>
          </p:nvGrpSpPr>
          <p:grpSpPr>
            <a:xfrm>
              <a:off x="3248670" y="4212301"/>
              <a:ext cx="409169" cy="311298"/>
              <a:chOff x="3248670" y="4212301"/>
              <a:chExt cx="409169" cy="311298"/>
            </a:xfrm>
          </p:grpSpPr>
          <p:sp>
            <p:nvSpPr>
              <p:cNvPr id="15" name="Google Shape;921;p48">
                <a:extLst>
                  <a:ext uri="{FF2B5EF4-FFF2-40B4-BE49-F238E27FC236}">
                    <a16:creationId xmlns:a16="http://schemas.microsoft.com/office/drawing/2014/main" id="{0BC23F25-5C19-DAF7-D014-5B429CE73926}"/>
                  </a:ext>
                </a:extLst>
              </p:cNvPr>
              <p:cNvSpPr/>
              <p:nvPr/>
            </p:nvSpPr>
            <p:spPr>
              <a:xfrm>
                <a:off x="3249849" y="4212301"/>
                <a:ext cx="337457" cy="246269"/>
              </a:xfrm>
              <a:custGeom>
                <a:avLst/>
                <a:gdLst/>
                <a:ahLst/>
                <a:cxnLst/>
                <a:rect l="l" t="t" r="r" b="b"/>
                <a:pathLst>
                  <a:path w="7727" h="5639" extrusionOk="0">
                    <a:moveTo>
                      <a:pt x="7726" y="1303"/>
                    </a:moveTo>
                    <a:cubicBezTo>
                      <a:pt x="7682" y="1187"/>
                      <a:pt x="7637" y="1124"/>
                      <a:pt x="7584" y="1008"/>
                    </a:cubicBezTo>
                    <a:cubicBezTo>
                      <a:pt x="7432" y="696"/>
                      <a:pt x="7209" y="393"/>
                      <a:pt x="6852" y="294"/>
                    </a:cubicBezTo>
                    <a:cubicBezTo>
                      <a:pt x="6549" y="205"/>
                      <a:pt x="6228" y="286"/>
                      <a:pt x="5915" y="312"/>
                    </a:cubicBezTo>
                    <a:cubicBezTo>
                      <a:pt x="5398" y="348"/>
                      <a:pt x="4889" y="250"/>
                      <a:pt x="4381" y="161"/>
                    </a:cubicBezTo>
                    <a:cubicBezTo>
                      <a:pt x="3872" y="71"/>
                      <a:pt x="3346" y="0"/>
                      <a:pt x="2838" y="98"/>
                    </a:cubicBezTo>
                    <a:cubicBezTo>
                      <a:pt x="2338" y="205"/>
                      <a:pt x="1847" y="509"/>
                      <a:pt x="1651" y="990"/>
                    </a:cubicBezTo>
                    <a:cubicBezTo>
                      <a:pt x="1473" y="1436"/>
                      <a:pt x="750" y="1677"/>
                      <a:pt x="527" y="2105"/>
                    </a:cubicBezTo>
                    <a:cubicBezTo>
                      <a:pt x="286" y="2578"/>
                      <a:pt x="545" y="3096"/>
                      <a:pt x="277" y="3560"/>
                    </a:cubicBezTo>
                    <a:cubicBezTo>
                      <a:pt x="1" y="4032"/>
                      <a:pt x="117" y="4675"/>
                      <a:pt x="482" y="5085"/>
                    </a:cubicBezTo>
                    <a:cubicBezTo>
                      <a:pt x="741" y="5370"/>
                      <a:pt x="1080" y="5549"/>
                      <a:pt x="1455" y="5638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22;p48">
                <a:extLst>
                  <a:ext uri="{FF2B5EF4-FFF2-40B4-BE49-F238E27FC236}">
                    <a16:creationId xmlns:a16="http://schemas.microsoft.com/office/drawing/2014/main" id="{49AF35C4-1087-9FEB-E0EB-DE41ABC302CE}"/>
                  </a:ext>
                </a:extLst>
              </p:cNvPr>
              <p:cNvSpPr/>
              <p:nvPr/>
            </p:nvSpPr>
            <p:spPr>
              <a:xfrm>
                <a:off x="3304790" y="4265276"/>
                <a:ext cx="353048" cy="258323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5915" extrusionOk="0">
                    <a:moveTo>
                      <a:pt x="7164" y="72"/>
                    </a:moveTo>
                    <a:cubicBezTo>
                      <a:pt x="6879" y="0"/>
                      <a:pt x="6566" y="72"/>
                      <a:pt x="6281" y="152"/>
                    </a:cubicBezTo>
                    <a:cubicBezTo>
                      <a:pt x="5995" y="241"/>
                      <a:pt x="5710" y="348"/>
                      <a:pt x="5407" y="366"/>
                    </a:cubicBezTo>
                    <a:cubicBezTo>
                      <a:pt x="5050" y="384"/>
                      <a:pt x="4693" y="259"/>
                      <a:pt x="4336" y="188"/>
                    </a:cubicBezTo>
                    <a:cubicBezTo>
                      <a:pt x="3988" y="107"/>
                      <a:pt x="3587" y="90"/>
                      <a:pt x="3292" y="295"/>
                    </a:cubicBezTo>
                    <a:cubicBezTo>
                      <a:pt x="3007" y="491"/>
                      <a:pt x="2481" y="589"/>
                      <a:pt x="2240" y="839"/>
                    </a:cubicBezTo>
                    <a:cubicBezTo>
                      <a:pt x="1954" y="1124"/>
                      <a:pt x="1927" y="1490"/>
                      <a:pt x="1562" y="1669"/>
                    </a:cubicBezTo>
                    <a:cubicBezTo>
                      <a:pt x="884" y="1990"/>
                      <a:pt x="313" y="2596"/>
                      <a:pt x="152" y="3337"/>
                    </a:cubicBezTo>
                    <a:cubicBezTo>
                      <a:pt x="1" y="4068"/>
                      <a:pt x="340" y="4925"/>
                      <a:pt x="1018" y="5246"/>
                    </a:cubicBezTo>
                    <a:cubicBezTo>
                      <a:pt x="1374" y="5406"/>
                      <a:pt x="1776" y="5424"/>
                      <a:pt x="2151" y="5540"/>
                    </a:cubicBezTo>
                    <a:cubicBezTo>
                      <a:pt x="2454" y="5629"/>
                      <a:pt x="2739" y="5781"/>
                      <a:pt x="3060" y="5835"/>
                    </a:cubicBezTo>
                    <a:cubicBezTo>
                      <a:pt x="3596" y="5915"/>
                      <a:pt x="4131" y="5665"/>
                      <a:pt x="4568" y="5335"/>
                    </a:cubicBezTo>
                    <a:cubicBezTo>
                      <a:pt x="5005" y="5014"/>
                      <a:pt x="5380" y="4604"/>
                      <a:pt x="5826" y="4300"/>
                    </a:cubicBezTo>
                    <a:cubicBezTo>
                      <a:pt x="6138" y="4077"/>
                      <a:pt x="6495" y="3899"/>
                      <a:pt x="6789" y="3649"/>
                    </a:cubicBezTo>
                    <a:cubicBezTo>
                      <a:pt x="7012" y="3453"/>
                      <a:pt x="7200" y="3203"/>
                      <a:pt x="7387" y="2962"/>
                    </a:cubicBezTo>
                    <a:cubicBezTo>
                      <a:pt x="7664" y="2596"/>
                      <a:pt x="7949" y="2204"/>
                      <a:pt x="8012" y="1749"/>
                    </a:cubicBezTo>
                    <a:cubicBezTo>
                      <a:pt x="8083" y="1196"/>
                      <a:pt x="7780" y="223"/>
                      <a:pt x="7164" y="72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23;p48">
                <a:extLst>
                  <a:ext uri="{FF2B5EF4-FFF2-40B4-BE49-F238E27FC236}">
                    <a16:creationId xmlns:a16="http://schemas.microsoft.com/office/drawing/2014/main" id="{F308E2C3-F664-ED14-A250-4283B7684363}"/>
                  </a:ext>
                </a:extLst>
              </p:cNvPr>
              <p:cNvSpPr/>
              <p:nvPr/>
            </p:nvSpPr>
            <p:spPr>
              <a:xfrm>
                <a:off x="3461010" y="4317465"/>
                <a:ext cx="51883" cy="565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95" extrusionOk="0">
                    <a:moveTo>
                      <a:pt x="848" y="19"/>
                    </a:moveTo>
                    <a:cubicBezTo>
                      <a:pt x="839" y="36"/>
                      <a:pt x="848" y="54"/>
                      <a:pt x="866" y="63"/>
                    </a:cubicBezTo>
                    <a:lnTo>
                      <a:pt x="866" y="63"/>
                    </a:lnTo>
                    <a:cubicBezTo>
                      <a:pt x="1009" y="126"/>
                      <a:pt x="1116" y="268"/>
                      <a:pt x="1125" y="411"/>
                    </a:cubicBezTo>
                    <a:lnTo>
                      <a:pt x="1125" y="411"/>
                    </a:lnTo>
                    <a:cubicBezTo>
                      <a:pt x="1125" y="598"/>
                      <a:pt x="964" y="750"/>
                      <a:pt x="831" y="821"/>
                    </a:cubicBezTo>
                    <a:lnTo>
                      <a:pt x="831" y="821"/>
                    </a:lnTo>
                    <a:cubicBezTo>
                      <a:pt x="715" y="875"/>
                      <a:pt x="599" y="911"/>
                      <a:pt x="474" y="937"/>
                    </a:cubicBezTo>
                    <a:lnTo>
                      <a:pt x="474" y="937"/>
                    </a:lnTo>
                    <a:cubicBezTo>
                      <a:pt x="420" y="955"/>
                      <a:pt x="358" y="973"/>
                      <a:pt x="295" y="991"/>
                    </a:cubicBezTo>
                    <a:lnTo>
                      <a:pt x="295" y="991"/>
                    </a:lnTo>
                    <a:cubicBezTo>
                      <a:pt x="126" y="1053"/>
                      <a:pt x="19" y="1143"/>
                      <a:pt x="1" y="1250"/>
                    </a:cubicBezTo>
                    <a:lnTo>
                      <a:pt x="1" y="1250"/>
                    </a:lnTo>
                    <a:cubicBezTo>
                      <a:pt x="1" y="1268"/>
                      <a:pt x="10" y="1285"/>
                      <a:pt x="28" y="1294"/>
                    </a:cubicBezTo>
                    <a:lnTo>
                      <a:pt x="28" y="1294"/>
                    </a:lnTo>
                    <a:cubicBezTo>
                      <a:pt x="28" y="1294"/>
                      <a:pt x="37" y="1294"/>
                      <a:pt x="37" y="1294"/>
                    </a:cubicBezTo>
                    <a:lnTo>
                      <a:pt x="37" y="1294"/>
                    </a:lnTo>
                    <a:cubicBezTo>
                      <a:pt x="45" y="1294"/>
                      <a:pt x="63" y="1276"/>
                      <a:pt x="63" y="1268"/>
                    </a:cubicBezTo>
                    <a:lnTo>
                      <a:pt x="63" y="1268"/>
                    </a:lnTo>
                    <a:cubicBezTo>
                      <a:pt x="81" y="1152"/>
                      <a:pt x="215" y="1089"/>
                      <a:pt x="313" y="1053"/>
                    </a:cubicBezTo>
                    <a:lnTo>
                      <a:pt x="313" y="1053"/>
                    </a:lnTo>
                    <a:cubicBezTo>
                      <a:pt x="376" y="1036"/>
                      <a:pt x="438" y="1018"/>
                      <a:pt x="492" y="1000"/>
                    </a:cubicBezTo>
                    <a:lnTo>
                      <a:pt x="492" y="1000"/>
                    </a:lnTo>
                    <a:cubicBezTo>
                      <a:pt x="616" y="964"/>
                      <a:pt x="741" y="937"/>
                      <a:pt x="857" y="875"/>
                    </a:cubicBezTo>
                    <a:lnTo>
                      <a:pt x="857" y="875"/>
                    </a:lnTo>
                    <a:cubicBezTo>
                      <a:pt x="1018" y="795"/>
                      <a:pt x="1187" y="625"/>
                      <a:pt x="1187" y="411"/>
                    </a:cubicBezTo>
                    <a:lnTo>
                      <a:pt x="1187" y="411"/>
                    </a:lnTo>
                    <a:cubicBezTo>
                      <a:pt x="1178" y="242"/>
                      <a:pt x="1062" y="81"/>
                      <a:pt x="884" y="1"/>
                    </a:cubicBezTo>
                    <a:lnTo>
                      <a:pt x="884" y="1"/>
                    </a:lnTo>
                    <a:cubicBezTo>
                      <a:pt x="884" y="1"/>
                      <a:pt x="875" y="1"/>
                      <a:pt x="875" y="1"/>
                    </a:cubicBezTo>
                    <a:lnTo>
                      <a:pt x="875" y="1"/>
                    </a:lnTo>
                    <a:cubicBezTo>
                      <a:pt x="857" y="1"/>
                      <a:pt x="848" y="10"/>
                      <a:pt x="848" y="1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24;p48">
                <a:extLst>
                  <a:ext uri="{FF2B5EF4-FFF2-40B4-BE49-F238E27FC236}">
                    <a16:creationId xmlns:a16="http://schemas.microsoft.com/office/drawing/2014/main" id="{CE090248-BCDC-0720-1C90-79E4EF0701B2}"/>
                  </a:ext>
                </a:extLst>
              </p:cNvPr>
              <p:cNvSpPr/>
              <p:nvPr/>
            </p:nvSpPr>
            <p:spPr>
              <a:xfrm>
                <a:off x="3548706" y="4278902"/>
                <a:ext cx="33934" cy="78348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794" extrusionOk="0">
                    <a:moveTo>
                      <a:pt x="0" y="27"/>
                    </a:moveTo>
                    <a:cubicBezTo>
                      <a:pt x="0" y="36"/>
                      <a:pt x="9" y="54"/>
                      <a:pt x="27" y="63"/>
                    </a:cubicBezTo>
                    <a:lnTo>
                      <a:pt x="27" y="63"/>
                    </a:lnTo>
                    <a:cubicBezTo>
                      <a:pt x="375" y="143"/>
                      <a:pt x="642" y="464"/>
                      <a:pt x="678" y="839"/>
                    </a:cubicBezTo>
                    <a:lnTo>
                      <a:pt x="678" y="839"/>
                    </a:lnTo>
                    <a:cubicBezTo>
                      <a:pt x="714" y="1214"/>
                      <a:pt x="491" y="1588"/>
                      <a:pt x="152" y="1740"/>
                    </a:cubicBezTo>
                    <a:lnTo>
                      <a:pt x="152" y="1740"/>
                    </a:lnTo>
                    <a:cubicBezTo>
                      <a:pt x="134" y="1740"/>
                      <a:pt x="125" y="1758"/>
                      <a:pt x="134" y="1776"/>
                    </a:cubicBezTo>
                    <a:lnTo>
                      <a:pt x="134" y="1776"/>
                    </a:lnTo>
                    <a:cubicBezTo>
                      <a:pt x="134" y="1794"/>
                      <a:pt x="152" y="1794"/>
                      <a:pt x="161" y="1794"/>
                    </a:cubicBezTo>
                    <a:lnTo>
                      <a:pt x="161" y="1794"/>
                    </a:lnTo>
                    <a:cubicBezTo>
                      <a:pt x="161" y="1794"/>
                      <a:pt x="170" y="1794"/>
                      <a:pt x="170" y="1794"/>
                    </a:cubicBezTo>
                    <a:lnTo>
                      <a:pt x="170" y="1794"/>
                    </a:lnTo>
                    <a:cubicBezTo>
                      <a:pt x="544" y="1633"/>
                      <a:pt x="776" y="1232"/>
                      <a:pt x="741" y="830"/>
                    </a:cubicBezTo>
                    <a:lnTo>
                      <a:pt x="741" y="830"/>
                    </a:lnTo>
                    <a:cubicBezTo>
                      <a:pt x="705" y="429"/>
                      <a:pt x="419" y="81"/>
                      <a:pt x="36" y="1"/>
                    </a:cubicBezTo>
                    <a:lnTo>
                      <a:pt x="36" y="1"/>
                    </a:lnTo>
                    <a:cubicBezTo>
                      <a:pt x="36" y="1"/>
                      <a:pt x="36" y="1"/>
                      <a:pt x="27" y="1"/>
                    </a:cubicBezTo>
                    <a:lnTo>
                      <a:pt x="27" y="1"/>
                    </a:lnTo>
                    <a:cubicBezTo>
                      <a:pt x="18" y="1"/>
                      <a:pt x="0" y="9"/>
                      <a:pt x="0" y="2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25;p48">
                <a:extLst>
                  <a:ext uri="{FF2B5EF4-FFF2-40B4-BE49-F238E27FC236}">
                    <a16:creationId xmlns:a16="http://schemas.microsoft.com/office/drawing/2014/main" id="{39A2176B-5565-11E0-A90D-739B711B35F3}"/>
                  </a:ext>
                </a:extLst>
              </p:cNvPr>
              <p:cNvSpPr/>
              <p:nvPr/>
            </p:nvSpPr>
            <p:spPr>
              <a:xfrm>
                <a:off x="3404933" y="4414114"/>
                <a:ext cx="25374" cy="4013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919" extrusionOk="0">
                    <a:moveTo>
                      <a:pt x="536" y="0"/>
                    </a:moveTo>
                    <a:cubicBezTo>
                      <a:pt x="339" y="27"/>
                      <a:pt x="161" y="152"/>
                      <a:pt x="81" y="339"/>
                    </a:cubicBezTo>
                    <a:lnTo>
                      <a:pt x="81" y="339"/>
                    </a:lnTo>
                    <a:cubicBezTo>
                      <a:pt x="0" y="518"/>
                      <a:pt x="18" y="741"/>
                      <a:pt x="134" y="901"/>
                    </a:cubicBezTo>
                    <a:lnTo>
                      <a:pt x="134" y="901"/>
                    </a:lnTo>
                    <a:cubicBezTo>
                      <a:pt x="143" y="910"/>
                      <a:pt x="152" y="919"/>
                      <a:pt x="161" y="919"/>
                    </a:cubicBezTo>
                    <a:lnTo>
                      <a:pt x="161" y="919"/>
                    </a:lnTo>
                    <a:cubicBezTo>
                      <a:pt x="170" y="919"/>
                      <a:pt x="170" y="910"/>
                      <a:pt x="179" y="910"/>
                    </a:cubicBezTo>
                    <a:lnTo>
                      <a:pt x="179" y="910"/>
                    </a:lnTo>
                    <a:cubicBezTo>
                      <a:pt x="197" y="901"/>
                      <a:pt x="197" y="883"/>
                      <a:pt x="188" y="865"/>
                    </a:cubicBezTo>
                    <a:lnTo>
                      <a:pt x="188" y="865"/>
                    </a:lnTo>
                    <a:cubicBezTo>
                      <a:pt x="89" y="723"/>
                      <a:pt x="72" y="526"/>
                      <a:pt x="143" y="366"/>
                    </a:cubicBezTo>
                    <a:lnTo>
                      <a:pt x="143" y="366"/>
                    </a:lnTo>
                    <a:cubicBezTo>
                      <a:pt x="214" y="205"/>
                      <a:pt x="375" y="80"/>
                      <a:pt x="544" y="63"/>
                    </a:cubicBezTo>
                    <a:lnTo>
                      <a:pt x="544" y="63"/>
                    </a:lnTo>
                    <a:cubicBezTo>
                      <a:pt x="562" y="63"/>
                      <a:pt x="580" y="45"/>
                      <a:pt x="571" y="27"/>
                    </a:cubicBezTo>
                    <a:lnTo>
                      <a:pt x="571" y="27"/>
                    </a:lnTo>
                    <a:cubicBezTo>
                      <a:pt x="571" y="9"/>
                      <a:pt x="562" y="0"/>
                      <a:pt x="544" y="0"/>
                    </a:cubicBezTo>
                    <a:lnTo>
                      <a:pt x="544" y="0"/>
                    </a:lnTo>
                    <a:cubicBezTo>
                      <a:pt x="544" y="0"/>
                      <a:pt x="54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26;p48">
                <a:extLst>
                  <a:ext uri="{FF2B5EF4-FFF2-40B4-BE49-F238E27FC236}">
                    <a16:creationId xmlns:a16="http://schemas.microsoft.com/office/drawing/2014/main" id="{0A5EEBE2-6F67-9573-6C7A-1F291B6E3C02}"/>
                  </a:ext>
                </a:extLst>
              </p:cNvPr>
              <p:cNvSpPr/>
              <p:nvPr/>
            </p:nvSpPr>
            <p:spPr>
              <a:xfrm>
                <a:off x="3468827" y="4251257"/>
                <a:ext cx="14456" cy="15984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66" extrusionOk="0">
                    <a:moveTo>
                      <a:pt x="54" y="98"/>
                    </a:moveTo>
                    <a:cubicBezTo>
                      <a:pt x="0" y="179"/>
                      <a:pt x="9" y="286"/>
                      <a:pt x="72" y="357"/>
                    </a:cubicBezTo>
                    <a:lnTo>
                      <a:pt x="72" y="357"/>
                    </a:lnTo>
                    <a:cubicBezTo>
                      <a:pt x="72" y="366"/>
                      <a:pt x="81" y="366"/>
                      <a:pt x="90" y="366"/>
                    </a:cubicBezTo>
                    <a:lnTo>
                      <a:pt x="90" y="366"/>
                    </a:lnTo>
                    <a:cubicBezTo>
                      <a:pt x="98" y="366"/>
                      <a:pt x="107" y="366"/>
                      <a:pt x="116" y="366"/>
                    </a:cubicBezTo>
                    <a:lnTo>
                      <a:pt x="116" y="366"/>
                    </a:lnTo>
                    <a:cubicBezTo>
                      <a:pt x="125" y="348"/>
                      <a:pt x="125" y="330"/>
                      <a:pt x="116" y="321"/>
                    </a:cubicBezTo>
                    <a:lnTo>
                      <a:pt x="116" y="321"/>
                    </a:lnTo>
                    <a:cubicBezTo>
                      <a:pt x="72" y="268"/>
                      <a:pt x="72" y="187"/>
                      <a:pt x="107" y="134"/>
                    </a:cubicBezTo>
                    <a:lnTo>
                      <a:pt x="107" y="134"/>
                    </a:lnTo>
                    <a:cubicBezTo>
                      <a:pt x="143" y="80"/>
                      <a:pt x="223" y="54"/>
                      <a:pt x="286" y="72"/>
                    </a:cubicBezTo>
                    <a:lnTo>
                      <a:pt x="286" y="72"/>
                    </a:lnTo>
                    <a:cubicBezTo>
                      <a:pt x="295" y="72"/>
                      <a:pt x="313" y="63"/>
                      <a:pt x="321" y="45"/>
                    </a:cubicBezTo>
                    <a:lnTo>
                      <a:pt x="321" y="45"/>
                    </a:lnTo>
                    <a:cubicBezTo>
                      <a:pt x="330" y="36"/>
                      <a:pt x="321" y="18"/>
                      <a:pt x="304" y="9"/>
                    </a:cubicBezTo>
                    <a:lnTo>
                      <a:pt x="304" y="9"/>
                    </a:lnTo>
                    <a:cubicBezTo>
                      <a:pt x="277" y="0"/>
                      <a:pt x="259" y="0"/>
                      <a:pt x="241" y="0"/>
                    </a:cubicBezTo>
                    <a:lnTo>
                      <a:pt x="241" y="0"/>
                    </a:lnTo>
                    <a:cubicBezTo>
                      <a:pt x="170" y="0"/>
                      <a:pt x="98" y="36"/>
                      <a:pt x="54" y="9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27;p48">
                <a:extLst>
                  <a:ext uri="{FF2B5EF4-FFF2-40B4-BE49-F238E27FC236}">
                    <a16:creationId xmlns:a16="http://schemas.microsoft.com/office/drawing/2014/main" id="{FA83624B-D192-8F5D-E21D-8BB30E1D7234}"/>
                  </a:ext>
                </a:extLst>
              </p:cNvPr>
              <p:cNvSpPr/>
              <p:nvPr/>
            </p:nvSpPr>
            <p:spPr>
              <a:xfrm>
                <a:off x="3248670" y="4213043"/>
                <a:ext cx="407988" cy="309027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7076" extrusionOk="0">
                    <a:moveTo>
                      <a:pt x="2865" y="54"/>
                    </a:moveTo>
                    <a:cubicBezTo>
                      <a:pt x="2704" y="90"/>
                      <a:pt x="2561" y="135"/>
                      <a:pt x="2419" y="197"/>
                    </a:cubicBezTo>
                    <a:lnTo>
                      <a:pt x="2419" y="197"/>
                    </a:lnTo>
                    <a:cubicBezTo>
                      <a:pt x="2419" y="197"/>
                      <a:pt x="2419" y="197"/>
                      <a:pt x="2419" y="206"/>
                    </a:cubicBezTo>
                    <a:lnTo>
                      <a:pt x="2419" y="206"/>
                    </a:lnTo>
                    <a:cubicBezTo>
                      <a:pt x="2062" y="367"/>
                      <a:pt x="1776" y="643"/>
                      <a:pt x="1651" y="964"/>
                    </a:cubicBezTo>
                    <a:lnTo>
                      <a:pt x="1651" y="964"/>
                    </a:lnTo>
                    <a:cubicBezTo>
                      <a:pt x="1633" y="1009"/>
                      <a:pt x="1607" y="1045"/>
                      <a:pt x="1580" y="1089"/>
                    </a:cubicBezTo>
                    <a:lnTo>
                      <a:pt x="1580" y="1089"/>
                    </a:lnTo>
                    <a:cubicBezTo>
                      <a:pt x="1571" y="1089"/>
                      <a:pt x="1562" y="1098"/>
                      <a:pt x="1562" y="1116"/>
                    </a:cubicBezTo>
                    <a:lnTo>
                      <a:pt x="1562" y="1116"/>
                    </a:lnTo>
                    <a:cubicBezTo>
                      <a:pt x="1562" y="1116"/>
                      <a:pt x="1562" y="1116"/>
                      <a:pt x="1562" y="1116"/>
                    </a:cubicBezTo>
                    <a:lnTo>
                      <a:pt x="1562" y="1116"/>
                    </a:lnTo>
                    <a:cubicBezTo>
                      <a:pt x="1446" y="1277"/>
                      <a:pt x="1259" y="1401"/>
                      <a:pt x="1089" y="1535"/>
                    </a:cubicBezTo>
                    <a:lnTo>
                      <a:pt x="1089" y="1535"/>
                    </a:lnTo>
                    <a:cubicBezTo>
                      <a:pt x="866" y="1696"/>
                      <a:pt x="634" y="1856"/>
                      <a:pt x="527" y="2071"/>
                    </a:cubicBezTo>
                    <a:lnTo>
                      <a:pt x="527" y="2071"/>
                    </a:lnTo>
                    <a:cubicBezTo>
                      <a:pt x="402" y="2311"/>
                      <a:pt x="402" y="2561"/>
                      <a:pt x="411" y="2802"/>
                    </a:cubicBezTo>
                    <a:lnTo>
                      <a:pt x="411" y="2802"/>
                    </a:lnTo>
                    <a:cubicBezTo>
                      <a:pt x="411" y="3052"/>
                      <a:pt x="411" y="3293"/>
                      <a:pt x="277" y="3525"/>
                    </a:cubicBezTo>
                    <a:lnTo>
                      <a:pt x="277" y="3525"/>
                    </a:lnTo>
                    <a:cubicBezTo>
                      <a:pt x="1" y="3989"/>
                      <a:pt x="90" y="4649"/>
                      <a:pt x="492" y="5095"/>
                    </a:cubicBezTo>
                    <a:lnTo>
                      <a:pt x="492" y="5095"/>
                    </a:lnTo>
                    <a:cubicBezTo>
                      <a:pt x="732" y="5362"/>
                      <a:pt x="1071" y="5559"/>
                      <a:pt x="1473" y="5657"/>
                    </a:cubicBezTo>
                    <a:lnTo>
                      <a:pt x="1473" y="5657"/>
                    </a:lnTo>
                    <a:cubicBezTo>
                      <a:pt x="1473" y="5657"/>
                      <a:pt x="1473" y="5657"/>
                      <a:pt x="1482" y="5657"/>
                    </a:cubicBezTo>
                    <a:lnTo>
                      <a:pt x="1482" y="5657"/>
                    </a:lnTo>
                    <a:cubicBezTo>
                      <a:pt x="1491" y="5657"/>
                      <a:pt x="1509" y="5648"/>
                      <a:pt x="1509" y="5630"/>
                    </a:cubicBezTo>
                    <a:lnTo>
                      <a:pt x="1509" y="5630"/>
                    </a:lnTo>
                    <a:cubicBezTo>
                      <a:pt x="1509" y="5621"/>
                      <a:pt x="1509" y="5621"/>
                      <a:pt x="1509" y="5612"/>
                    </a:cubicBezTo>
                    <a:lnTo>
                      <a:pt x="1509" y="5612"/>
                    </a:lnTo>
                    <a:cubicBezTo>
                      <a:pt x="1660" y="5987"/>
                      <a:pt x="1937" y="6299"/>
                      <a:pt x="2294" y="6469"/>
                    </a:cubicBezTo>
                    <a:lnTo>
                      <a:pt x="2294" y="6469"/>
                    </a:lnTo>
                    <a:cubicBezTo>
                      <a:pt x="2508" y="6567"/>
                      <a:pt x="2749" y="6620"/>
                      <a:pt x="2981" y="6665"/>
                    </a:cubicBezTo>
                    <a:lnTo>
                      <a:pt x="2981" y="6665"/>
                    </a:lnTo>
                    <a:cubicBezTo>
                      <a:pt x="3132" y="6692"/>
                      <a:pt x="3284" y="6718"/>
                      <a:pt x="3427" y="6763"/>
                    </a:cubicBezTo>
                    <a:lnTo>
                      <a:pt x="3427" y="6763"/>
                    </a:lnTo>
                    <a:cubicBezTo>
                      <a:pt x="3534" y="6799"/>
                      <a:pt x="3650" y="6843"/>
                      <a:pt x="3757" y="6879"/>
                    </a:cubicBezTo>
                    <a:lnTo>
                      <a:pt x="3757" y="6879"/>
                    </a:lnTo>
                    <a:cubicBezTo>
                      <a:pt x="3944" y="6959"/>
                      <a:pt x="4140" y="7031"/>
                      <a:pt x="4337" y="7057"/>
                    </a:cubicBezTo>
                    <a:lnTo>
                      <a:pt x="4337" y="7057"/>
                    </a:lnTo>
                    <a:cubicBezTo>
                      <a:pt x="4408" y="7066"/>
                      <a:pt x="4479" y="7075"/>
                      <a:pt x="4551" y="7075"/>
                    </a:cubicBezTo>
                    <a:lnTo>
                      <a:pt x="4551" y="7075"/>
                    </a:lnTo>
                    <a:cubicBezTo>
                      <a:pt x="5068" y="7075"/>
                      <a:pt x="5541" y="6808"/>
                      <a:pt x="5871" y="6558"/>
                    </a:cubicBezTo>
                    <a:lnTo>
                      <a:pt x="5871" y="6558"/>
                    </a:lnTo>
                    <a:cubicBezTo>
                      <a:pt x="6076" y="6406"/>
                      <a:pt x="6263" y="6237"/>
                      <a:pt x="6451" y="6076"/>
                    </a:cubicBezTo>
                    <a:lnTo>
                      <a:pt x="6451" y="6076"/>
                    </a:lnTo>
                    <a:cubicBezTo>
                      <a:pt x="6665" y="5880"/>
                      <a:pt x="6888" y="5684"/>
                      <a:pt x="7129" y="5514"/>
                    </a:cubicBezTo>
                    <a:lnTo>
                      <a:pt x="7129" y="5514"/>
                    </a:lnTo>
                    <a:cubicBezTo>
                      <a:pt x="7245" y="5434"/>
                      <a:pt x="7370" y="5362"/>
                      <a:pt x="7495" y="5282"/>
                    </a:cubicBezTo>
                    <a:lnTo>
                      <a:pt x="7495" y="5282"/>
                    </a:lnTo>
                    <a:cubicBezTo>
                      <a:pt x="7691" y="5157"/>
                      <a:pt x="7905" y="5032"/>
                      <a:pt x="8092" y="4872"/>
                    </a:cubicBezTo>
                    <a:lnTo>
                      <a:pt x="8092" y="4872"/>
                    </a:lnTo>
                    <a:cubicBezTo>
                      <a:pt x="8217" y="4756"/>
                      <a:pt x="8333" y="4640"/>
                      <a:pt x="8440" y="4506"/>
                    </a:cubicBezTo>
                    <a:lnTo>
                      <a:pt x="8440" y="4506"/>
                    </a:lnTo>
                    <a:lnTo>
                      <a:pt x="8440" y="4506"/>
                    </a:lnTo>
                    <a:lnTo>
                      <a:pt x="8440" y="4506"/>
                    </a:lnTo>
                    <a:cubicBezTo>
                      <a:pt x="8529" y="4399"/>
                      <a:pt x="8610" y="4283"/>
                      <a:pt x="8699" y="4176"/>
                    </a:cubicBezTo>
                    <a:lnTo>
                      <a:pt x="8699" y="4176"/>
                    </a:lnTo>
                    <a:cubicBezTo>
                      <a:pt x="8949" y="3846"/>
                      <a:pt x="9261" y="3427"/>
                      <a:pt x="9323" y="2945"/>
                    </a:cubicBezTo>
                    <a:lnTo>
                      <a:pt x="9323" y="2945"/>
                    </a:lnTo>
                    <a:cubicBezTo>
                      <a:pt x="9332" y="2865"/>
                      <a:pt x="9341" y="2784"/>
                      <a:pt x="9332" y="2686"/>
                    </a:cubicBezTo>
                    <a:lnTo>
                      <a:pt x="9332" y="2686"/>
                    </a:lnTo>
                    <a:cubicBezTo>
                      <a:pt x="9332" y="2686"/>
                      <a:pt x="9332" y="2677"/>
                      <a:pt x="9332" y="2668"/>
                    </a:cubicBezTo>
                    <a:lnTo>
                      <a:pt x="9332" y="2668"/>
                    </a:lnTo>
                    <a:cubicBezTo>
                      <a:pt x="9297" y="2106"/>
                      <a:pt x="9002" y="1375"/>
                      <a:pt x="8458" y="1241"/>
                    </a:cubicBezTo>
                    <a:lnTo>
                      <a:pt x="8458" y="1241"/>
                    </a:lnTo>
                    <a:cubicBezTo>
                      <a:pt x="8235" y="1187"/>
                      <a:pt x="7994" y="1214"/>
                      <a:pt x="7780" y="1259"/>
                    </a:cubicBezTo>
                    <a:lnTo>
                      <a:pt x="7780" y="1259"/>
                    </a:lnTo>
                    <a:cubicBezTo>
                      <a:pt x="7753" y="1187"/>
                      <a:pt x="7718" y="1134"/>
                      <a:pt x="7691" y="1071"/>
                    </a:cubicBezTo>
                    <a:lnTo>
                      <a:pt x="7691" y="1071"/>
                    </a:lnTo>
                    <a:cubicBezTo>
                      <a:pt x="7673" y="1045"/>
                      <a:pt x="7655" y="1009"/>
                      <a:pt x="7637" y="982"/>
                    </a:cubicBezTo>
                    <a:lnTo>
                      <a:pt x="7637" y="982"/>
                    </a:lnTo>
                    <a:cubicBezTo>
                      <a:pt x="7441" y="572"/>
                      <a:pt x="7200" y="331"/>
                      <a:pt x="6888" y="242"/>
                    </a:cubicBezTo>
                    <a:lnTo>
                      <a:pt x="6888" y="242"/>
                    </a:lnTo>
                    <a:cubicBezTo>
                      <a:pt x="6656" y="170"/>
                      <a:pt x="6406" y="206"/>
                      <a:pt x="6165" y="233"/>
                    </a:cubicBezTo>
                    <a:lnTo>
                      <a:pt x="6165" y="233"/>
                    </a:lnTo>
                    <a:cubicBezTo>
                      <a:pt x="6094" y="242"/>
                      <a:pt x="6014" y="251"/>
                      <a:pt x="5942" y="260"/>
                    </a:cubicBezTo>
                    <a:lnTo>
                      <a:pt x="5942" y="260"/>
                    </a:lnTo>
                    <a:cubicBezTo>
                      <a:pt x="5478" y="295"/>
                      <a:pt x="5006" y="215"/>
                      <a:pt x="4542" y="135"/>
                    </a:cubicBezTo>
                    <a:lnTo>
                      <a:pt x="4542" y="135"/>
                    </a:lnTo>
                    <a:lnTo>
                      <a:pt x="4408" y="117"/>
                    </a:lnTo>
                    <a:cubicBezTo>
                      <a:pt x="4087" y="54"/>
                      <a:pt x="3739" y="1"/>
                      <a:pt x="3400" y="1"/>
                    </a:cubicBezTo>
                    <a:lnTo>
                      <a:pt x="3400" y="1"/>
                    </a:lnTo>
                    <a:cubicBezTo>
                      <a:pt x="3221" y="1"/>
                      <a:pt x="3043" y="19"/>
                      <a:pt x="2865" y="54"/>
                    </a:cubicBezTo>
                    <a:moveTo>
                      <a:pt x="2579" y="884"/>
                    </a:moveTo>
                    <a:cubicBezTo>
                      <a:pt x="2552" y="875"/>
                      <a:pt x="2526" y="848"/>
                      <a:pt x="2499" y="813"/>
                    </a:cubicBezTo>
                    <a:lnTo>
                      <a:pt x="2499" y="813"/>
                    </a:lnTo>
                    <a:cubicBezTo>
                      <a:pt x="2383" y="643"/>
                      <a:pt x="2365" y="429"/>
                      <a:pt x="2454" y="251"/>
                    </a:cubicBezTo>
                    <a:lnTo>
                      <a:pt x="2454" y="251"/>
                    </a:lnTo>
                    <a:cubicBezTo>
                      <a:pt x="2588" y="197"/>
                      <a:pt x="2722" y="144"/>
                      <a:pt x="2873" y="117"/>
                    </a:cubicBezTo>
                    <a:lnTo>
                      <a:pt x="2873" y="117"/>
                    </a:lnTo>
                    <a:cubicBezTo>
                      <a:pt x="3346" y="19"/>
                      <a:pt x="3828" y="81"/>
                      <a:pt x="4292" y="153"/>
                    </a:cubicBezTo>
                    <a:lnTo>
                      <a:pt x="4292" y="153"/>
                    </a:lnTo>
                    <a:cubicBezTo>
                      <a:pt x="4292" y="161"/>
                      <a:pt x="4301" y="170"/>
                      <a:pt x="4310" y="170"/>
                    </a:cubicBezTo>
                    <a:lnTo>
                      <a:pt x="4310" y="170"/>
                    </a:lnTo>
                    <a:cubicBezTo>
                      <a:pt x="4372" y="188"/>
                      <a:pt x="4426" y="251"/>
                      <a:pt x="4435" y="322"/>
                    </a:cubicBezTo>
                    <a:lnTo>
                      <a:pt x="4435" y="322"/>
                    </a:lnTo>
                    <a:cubicBezTo>
                      <a:pt x="4435" y="385"/>
                      <a:pt x="4390" y="456"/>
                      <a:pt x="4319" y="474"/>
                    </a:cubicBezTo>
                    <a:lnTo>
                      <a:pt x="4319" y="474"/>
                    </a:lnTo>
                    <a:cubicBezTo>
                      <a:pt x="4310" y="483"/>
                      <a:pt x="4301" y="500"/>
                      <a:pt x="4301" y="518"/>
                    </a:cubicBezTo>
                    <a:lnTo>
                      <a:pt x="4301" y="518"/>
                    </a:lnTo>
                    <a:cubicBezTo>
                      <a:pt x="4310" y="527"/>
                      <a:pt x="4319" y="536"/>
                      <a:pt x="4328" y="536"/>
                    </a:cubicBezTo>
                    <a:lnTo>
                      <a:pt x="4328" y="536"/>
                    </a:lnTo>
                    <a:cubicBezTo>
                      <a:pt x="4337" y="536"/>
                      <a:pt x="4337" y="536"/>
                      <a:pt x="4345" y="536"/>
                    </a:cubicBezTo>
                    <a:lnTo>
                      <a:pt x="4345" y="536"/>
                    </a:lnTo>
                    <a:cubicBezTo>
                      <a:pt x="4435" y="509"/>
                      <a:pt x="4497" y="411"/>
                      <a:pt x="4497" y="313"/>
                    </a:cubicBezTo>
                    <a:lnTo>
                      <a:pt x="4497" y="313"/>
                    </a:lnTo>
                    <a:cubicBezTo>
                      <a:pt x="4497" y="269"/>
                      <a:pt x="4470" y="224"/>
                      <a:pt x="4444" y="179"/>
                    </a:cubicBezTo>
                    <a:lnTo>
                      <a:pt x="4444" y="179"/>
                    </a:lnTo>
                    <a:lnTo>
                      <a:pt x="4533" y="197"/>
                    </a:lnTo>
                    <a:cubicBezTo>
                      <a:pt x="4899" y="260"/>
                      <a:pt x="5273" y="331"/>
                      <a:pt x="5648" y="331"/>
                    </a:cubicBezTo>
                    <a:lnTo>
                      <a:pt x="5648" y="331"/>
                    </a:lnTo>
                    <a:cubicBezTo>
                      <a:pt x="5648" y="331"/>
                      <a:pt x="5648" y="331"/>
                      <a:pt x="5657" y="331"/>
                    </a:cubicBezTo>
                    <a:lnTo>
                      <a:pt x="5657" y="331"/>
                    </a:lnTo>
                    <a:cubicBezTo>
                      <a:pt x="5666" y="331"/>
                      <a:pt x="5666" y="331"/>
                      <a:pt x="5675" y="331"/>
                    </a:cubicBezTo>
                    <a:lnTo>
                      <a:pt x="5675" y="331"/>
                    </a:lnTo>
                    <a:lnTo>
                      <a:pt x="5684" y="331"/>
                    </a:lnTo>
                    <a:cubicBezTo>
                      <a:pt x="5826" y="340"/>
                      <a:pt x="5960" y="465"/>
                      <a:pt x="6014" y="599"/>
                    </a:cubicBezTo>
                    <a:lnTo>
                      <a:pt x="6014" y="599"/>
                    </a:lnTo>
                    <a:cubicBezTo>
                      <a:pt x="6076" y="732"/>
                      <a:pt x="6032" y="911"/>
                      <a:pt x="5916" y="1009"/>
                    </a:cubicBezTo>
                    <a:lnTo>
                      <a:pt x="5916" y="1009"/>
                    </a:lnTo>
                    <a:cubicBezTo>
                      <a:pt x="5907" y="1018"/>
                      <a:pt x="5907" y="1027"/>
                      <a:pt x="5907" y="1036"/>
                    </a:cubicBezTo>
                    <a:lnTo>
                      <a:pt x="5907" y="1036"/>
                    </a:lnTo>
                    <a:cubicBezTo>
                      <a:pt x="5907" y="1054"/>
                      <a:pt x="5916" y="1062"/>
                      <a:pt x="5924" y="1062"/>
                    </a:cubicBezTo>
                    <a:lnTo>
                      <a:pt x="5924" y="1062"/>
                    </a:lnTo>
                    <a:lnTo>
                      <a:pt x="6005" y="1089"/>
                    </a:lnTo>
                    <a:cubicBezTo>
                      <a:pt x="6014" y="1089"/>
                      <a:pt x="6014" y="1089"/>
                      <a:pt x="6014" y="1089"/>
                    </a:cubicBezTo>
                    <a:lnTo>
                      <a:pt x="6014" y="1089"/>
                    </a:lnTo>
                    <a:cubicBezTo>
                      <a:pt x="6032" y="1089"/>
                      <a:pt x="6040" y="1080"/>
                      <a:pt x="6049" y="1062"/>
                    </a:cubicBezTo>
                    <a:lnTo>
                      <a:pt x="6049" y="1062"/>
                    </a:lnTo>
                    <a:cubicBezTo>
                      <a:pt x="6049" y="1054"/>
                      <a:pt x="6040" y="1036"/>
                      <a:pt x="6023" y="1027"/>
                    </a:cubicBezTo>
                    <a:lnTo>
                      <a:pt x="6023" y="1027"/>
                    </a:lnTo>
                    <a:lnTo>
                      <a:pt x="5996" y="1018"/>
                    </a:lnTo>
                    <a:cubicBezTo>
                      <a:pt x="6103" y="902"/>
                      <a:pt x="6139" y="724"/>
                      <a:pt x="6076" y="572"/>
                    </a:cubicBezTo>
                    <a:lnTo>
                      <a:pt x="6076" y="572"/>
                    </a:lnTo>
                    <a:cubicBezTo>
                      <a:pt x="6032" y="474"/>
                      <a:pt x="5960" y="385"/>
                      <a:pt x="5862" y="331"/>
                    </a:cubicBezTo>
                    <a:lnTo>
                      <a:pt x="5862" y="331"/>
                    </a:lnTo>
                    <a:cubicBezTo>
                      <a:pt x="5889" y="322"/>
                      <a:pt x="5916" y="322"/>
                      <a:pt x="5942" y="322"/>
                    </a:cubicBezTo>
                    <a:lnTo>
                      <a:pt x="5942" y="322"/>
                    </a:lnTo>
                    <a:cubicBezTo>
                      <a:pt x="6023" y="313"/>
                      <a:pt x="6103" y="304"/>
                      <a:pt x="6174" y="295"/>
                    </a:cubicBezTo>
                    <a:lnTo>
                      <a:pt x="6174" y="295"/>
                    </a:lnTo>
                    <a:cubicBezTo>
                      <a:pt x="6406" y="269"/>
                      <a:pt x="6647" y="242"/>
                      <a:pt x="6870" y="304"/>
                    </a:cubicBezTo>
                    <a:lnTo>
                      <a:pt x="6870" y="304"/>
                    </a:lnTo>
                    <a:cubicBezTo>
                      <a:pt x="6906" y="313"/>
                      <a:pt x="6933" y="322"/>
                      <a:pt x="6959" y="331"/>
                    </a:cubicBezTo>
                    <a:lnTo>
                      <a:pt x="6959" y="331"/>
                    </a:lnTo>
                    <a:cubicBezTo>
                      <a:pt x="6950" y="349"/>
                      <a:pt x="6950" y="358"/>
                      <a:pt x="6959" y="367"/>
                    </a:cubicBezTo>
                    <a:lnTo>
                      <a:pt x="6959" y="367"/>
                    </a:lnTo>
                    <a:cubicBezTo>
                      <a:pt x="7022" y="429"/>
                      <a:pt x="7066" y="509"/>
                      <a:pt x="7075" y="599"/>
                    </a:cubicBezTo>
                    <a:lnTo>
                      <a:pt x="7075" y="599"/>
                    </a:lnTo>
                    <a:cubicBezTo>
                      <a:pt x="7075" y="616"/>
                      <a:pt x="7093" y="625"/>
                      <a:pt x="7111" y="625"/>
                    </a:cubicBezTo>
                    <a:lnTo>
                      <a:pt x="7111" y="625"/>
                    </a:lnTo>
                    <a:cubicBezTo>
                      <a:pt x="7111" y="625"/>
                      <a:pt x="7111" y="625"/>
                      <a:pt x="7111" y="625"/>
                    </a:cubicBezTo>
                    <a:lnTo>
                      <a:pt x="7111" y="625"/>
                    </a:lnTo>
                    <a:cubicBezTo>
                      <a:pt x="7129" y="625"/>
                      <a:pt x="7138" y="608"/>
                      <a:pt x="7138" y="590"/>
                    </a:cubicBezTo>
                    <a:lnTo>
                      <a:pt x="7138" y="590"/>
                    </a:lnTo>
                    <a:cubicBezTo>
                      <a:pt x="7129" y="518"/>
                      <a:pt x="7102" y="447"/>
                      <a:pt x="7057" y="385"/>
                    </a:cubicBezTo>
                    <a:lnTo>
                      <a:pt x="7057" y="385"/>
                    </a:lnTo>
                    <a:cubicBezTo>
                      <a:pt x="7263" y="500"/>
                      <a:pt x="7441" y="706"/>
                      <a:pt x="7584" y="1009"/>
                    </a:cubicBezTo>
                    <a:lnTo>
                      <a:pt x="7584" y="1009"/>
                    </a:lnTo>
                    <a:cubicBezTo>
                      <a:pt x="7602" y="1045"/>
                      <a:pt x="7619" y="1071"/>
                      <a:pt x="7637" y="1098"/>
                    </a:cubicBezTo>
                    <a:lnTo>
                      <a:pt x="7637" y="1098"/>
                    </a:lnTo>
                    <a:cubicBezTo>
                      <a:pt x="7664" y="1161"/>
                      <a:pt x="7691" y="1205"/>
                      <a:pt x="7718" y="1277"/>
                    </a:cubicBezTo>
                    <a:lnTo>
                      <a:pt x="7718" y="1277"/>
                    </a:lnTo>
                    <a:cubicBezTo>
                      <a:pt x="7664" y="1294"/>
                      <a:pt x="7611" y="1303"/>
                      <a:pt x="7557" y="1321"/>
                    </a:cubicBezTo>
                    <a:lnTo>
                      <a:pt x="7557" y="1321"/>
                    </a:lnTo>
                    <a:cubicBezTo>
                      <a:pt x="7414" y="1366"/>
                      <a:pt x="7280" y="1294"/>
                      <a:pt x="7138" y="1223"/>
                    </a:cubicBezTo>
                    <a:lnTo>
                      <a:pt x="7138" y="1223"/>
                    </a:lnTo>
                    <a:cubicBezTo>
                      <a:pt x="7013" y="1161"/>
                      <a:pt x="6888" y="1098"/>
                      <a:pt x="6736" y="1107"/>
                    </a:cubicBezTo>
                    <a:lnTo>
                      <a:pt x="6736" y="1107"/>
                    </a:lnTo>
                    <a:lnTo>
                      <a:pt x="6736" y="1107"/>
                    </a:lnTo>
                    <a:lnTo>
                      <a:pt x="6736" y="1107"/>
                    </a:lnTo>
                    <a:cubicBezTo>
                      <a:pt x="6727" y="1107"/>
                      <a:pt x="6718" y="1107"/>
                      <a:pt x="6710" y="1107"/>
                    </a:cubicBezTo>
                    <a:lnTo>
                      <a:pt x="6710" y="1107"/>
                    </a:lnTo>
                    <a:cubicBezTo>
                      <a:pt x="6558" y="1116"/>
                      <a:pt x="6397" y="1178"/>
                      <a:pt x="6246" y="1232"/>
                    </a:cubicBezTo>
                    <a:lnTo>
                      <a:pt x="6246" y="1232"/>
                    </a:lnTo>
                    <a:cubicBezTo>
                      <a:pt x="6040" y="1312"/>
                      <a:pt x="5826" y="1393"/>
                      <a:pt x="5630" y="1348"/>
                    </a:cubicBezTo>
                    <a:lnTo>
                      <a:pt x="5630" y="1348"/>
                    </a:lnTo>
                    <a:cubicBezTo>
                      <a:pt x="5166" y="1250"/>
                      <a:pt x="4818" y="1286"/>
                      <a:pt x="4560" y="1464"/>
                    </a:cubicBezTo>
                    <a:lnTo>
                      <a:pt x="4560" y="1464"/>
                    </a:lnTo>
                    <a:cubicBezTo>
                      <a:pt x="4461" y="1526"/>
                      <a:pt x="4337" y="1589"/>
                      <a:pt x="4212" y="1642"/>
                    </a:cubicBezTo>
                    <a:lnTo>
                      <a:pt x="4212" y="1642"/>
                    </a:lnTo>
                    <a:cubicBezTo>
                      <a:pt x="4238" y="1455"/>
                      <a:pt x="4221" y="1205"/>
                      <a:pt x="4140" y="1071"/>
                    </a:cubicBezTo>
                    <a:lnTo>
                      <a:pt x="4140" y="1071"/>
                    </a:lnTo>
                    <a:cubicBezTo>
                      <a:pt x="4042" y="920"/>
                      <a:pt x="3873" y="813"/>
                      <a:pt x="3703" y="777"/>
                    </a:cubicBezTo>
                    <a:lnTo>
                      <a:pt x="3703" y="777"/>
                    </a:lnTo>
                    <a:cubicBezTo>
                      <a:pt x="3667" y="777"/>
                      <a:pt x="3623" y="768"/>
                      <a:pt x="3596" y="768"/>
                    </a:cubicBezTo>
                    <a:lnTo>
                      <a:pt x="3596" y="768"/>
                    </a:lnTo>
                    <a:cubicBezTo>
                      <a:pt x="3543" y="768"/>
                      <a:pt x="3489" y="759"/>
                      <a:pt x="3444" y="750"/>
                    </a:cubicBezTo>
                    <a:lnTo>
                      <a:pt x="3444" y="750"/>
                    </a:lnTo>
                    <a:cubicBezTo>
                      <a:pt x="3364" y="724"/>
                      <a:pt x="3293" y="670"/>
                      <a:pt x="3284" y="599"/>
                    </a:cubicBezTo>
                    <a:lnTo>
                      <a:pt x="3284" y="599"/>
                    </a:lnTo>
                    <a:cubicBezTo>
                      <a:pt x="3284" y="581"/>
                      <a:pt x="3266" y="572"/>
                      <a:pt x="3257" y="572"/>
                    </a:cubicBezTo>
                    <a:lnTo>
                      <a:pt x="3257" y="572"/>
                    </a:lnTo>
                    <a:cubicBezTo>
                      <a:pt x="3239" y="572"/>
                      <a:pt x="3221" y="590"/>
                      <a:pt x="3221" y="608"/>
                    </a:cubicBezTo>
                    <a:lnTo>
                      <a:pt x="3221" y="608"/>
                    </a:lnTo>
                    <a:cubicBezTo>
                      <a:pt x="3230" y="706"/>
                      <a:pt x="3328" y="786"/>
                      <a:pt x="3427" y="804"/>
                    </a:cubicBezTo>
                    <a:lnTo>
                      <a:pt x="3427" y="804"/>
                    </a:lnTo>
                    <a:cubicBezTo>
                      <a:pt x="3480" y="822"/>
                      <a:pt x="3534" y="831"/>
                      <a:pt x="3587" y="831"/>
                    </a:cubicBezTo>
                    <a:lnTo>
                      <a:pt x="3587" y="831"/>
                    </a:lnTo>
                    <a:cubicBezTo>
                      <a:pt x="3623" y="831"/>
                      <a:pt x="3659" y="839"/>
                      <a:pt x="3685" y="839"/>
                    </a:cubicBezTo>
                    <a:lnTo>
                      <a:pt x="3685" y="839"/>
                    </a:lnTo>
                    <a:cubicBezTo>
                      <a:pt x="3846" y="866"/>
                      <a:pt x="3998" y="964"/>
                      <a:pt x="4087" y="1098"/>
                    </a:cubicBezTo>
                    <a:lnTo>
                      <a:pt x="4087" y="1098"/>
                    </a:lnTo>
                    <a:cubicBezTo>
                      <a:pt x="4167" y="1232"/>
                      <a:pt x="4176" y="1500"/>
                      <a:pt x="4140" y="1669"/>
                    </a:cubicBezTo>
                    <a:lnTo>
                      <a:pt x="4140" y="1669"/>
                    </a:lnTo>
                    <a:cubicBezTo>
                      <a:pt x="4131" y="1669"/>
                      <a:pt x="4122" y="1678"/>
                      <a:pt x="4114" y="1678"/>
                    </a:cubicBezTo>
                    <a:lnTo>
                      <a:pt x="4114" y="1678"/>
                    </a:lnTo>
                    <a:cubicBezTo>
                      <a:pt x="3971" y="1732"/>
                      <a:pt x="3828" y="1794"/>
                      <a:pt x="3712" y="1865"/>
                    </a:cubicBezTo>
                    <a:lnTo>
                      <a:pt x="3712" y="1865"/>
                    </a:lnTo>
                    <a:cubicBezTo>
                      <a:pt x="3676" y="1865"/>
                      <a:pt x="3650" y="1874"/>
                      <a:pt x="3632" y="1883"/>
                    </a:cubicBezTo>
                    <a:lnTo>
                      <a:pt x="3632" y="1883"/>
                    </a:lnTo>
                    <a:cubicBezTo>
                      <a:pt x="3623" y="1883"/>
                      <a:pt x="3623" y="1883"/>
                      <a:pt x="3623" y="1883"/>
                    </a:cubicBezTo>
                    <a:lnTo>
                      <a:pt x="3623" y="1883"/>
                    </a:lnTo>
                    <a:cubicBezTo>
                      <a:pt x="3632" y="1874"/>
                      <a:pt x="3623" y="1856"/>
                      <a:pt x="3614" y="1848"/>
                    </a:cubicBezTo>
                    <a:lnTo>
                      <a:pt x="3614" y="1848"/>
                    </a:lnTo>
                    <a:cubicBezTo>
                      <a:pt x="3507" y="1767"/>
                      <a:pt x="3364" y="1740"/>
                      <a:pt x="3230" y="1776"/>
                    </a:cubicBezTo>
                    <a:lnTo>
                      <a:pt x="3230" y="1776"/>
                    </a:lnTo>
                    <a:cubicBezTo>
                      <a:pt x="3105" y="1803"/>
                      <a:pt x="2989" y="1892"/>
                      <a:pt x="2927" y="2008"/>
                    </a:cubicBezTo>
                    <a:lnTo>
                      <a:pt x="2927" y="2008"/>
                    </a:lnTo>
                    <a:cubicBezTo>
                      <a:pt x="2927" y="2026"/>
                      <a:pt x="2927" y="2044"/>
                      <a:pt x="2945" y="2053"/>
                    </a:cubicBezTo>
                    <a:lnTo>
                      <a:pt x="2945" y="2053"/>
                    </a:lnTo>
                    <a:cubicBezTo>
                      <a:pt x="2945" y="2053"/>
                      <a:pt x="2954" y="2062"/>
                      <a:pt x="2963" y="2062"/>
                    </a:cubicBezTo>
                    <a:lnTo>
                      <a:pt x="2963" y="2062"/>
                    </a:lnTo>
                    <a:cubicBezTo>
                      <a:pt x="2972" y="2062"/>
                      <a:pt x="2981" y="2053"/>
                      <a:pt x="2981" y="2044"/>
                    </a:cubicBezTo>
                    <a:lnTo>
                      <a:pt x="2981" y="2044"/>
                    </a:lnTo>
                    <a:lnTo>
                      <a:pt x="3025" y="1999"/>
                    </a:lnTo>
                    <a:cubicBezTo>
                      <a:pt x="3025" y="1999"/>
                      <a:pt x="3025" y="1981"/>
                      <a:pt x="3025" y="1972"/>
                    </a:cubicBezTo>
                    <a:lnTo>
                      <a:pt x="3025" y="1972"/>
                    </a:lnTo>
                    <a:cubicBezTo>
                      <a:pt x="3079" y="1910"/>
                      <a:pt x="3159" y="1856"/>
                      <a:pt x="3248" y="1830"/>
                    </a:cubicBezTo>
                    <a:lnTo>
                      <a:pt x="3248" y="1830"/>
                    </a:lnTo>
                    <a:cubicBezTo>
                      <a:pt x="3355" y="1803"/>
                      <a:pt x="3480" y="1830"/>
                      <a:pt x="3578" y="1892"/>
                    </a:cubicBezTo>
                    <a:lnTo>
                      <a:pt x="3578" y="1892"/>
                    </a:lnTo>
                    <a:cubicBezTo>
                      <a:pt x="3587" y="1901"/>
                      <a:pt x="3596" y="1901"/>
                      <a:pt x="3614" y="1901"/>
                    </a:cubicBezTo>
                    <a:lnTo>
                      <a:pt x="3614" y="1901"/>
                    </a:lnTo>
                    <a:cubicBezTo>
                      <a:pt x="3605" y="1901"/>
                      <a:pt x="3605" y="1910"/>
                      <a:pt x="3605" y="1919"/>
                    </a:cubicBezTo>
                    <a:lnTo>
                      <a:pt x="3605" y="1919"/>
                    </a:lnTo>
                    <a:cubicBezTo>
                      <a:pt x="3614" y="1919"/>
                      <a:pt x="3614" y="1919"/>
                      <a:pt x="3614" y="1919"/>
                    </a:cubicBezTo>
                    <a:lnTo>
                      <a:pt x="3614" y="1919"/>
                    </a:lnTo>
                    <a:cubicBezTo>
                      <a:pt x="3569" y="1955"/>
                      <a:pt x="3534" y="1981"/>
                      <a:pt x="3498" y="2008"/>
                    </a:cubicBezTo>
                    <a:lnTo>
                      <a:pt x="3498" y="2008"/>
                    </a:lnTo>
                    <a:cubicBezTo>
                      <a:pt x="3382" y="2133"/>
                      <a:pt x="3311" y="2267"/>
                      <a:pt x="3239" y="2392"/>
                    </a:cubicBezTo>
                    <a:lnTo>
                      <a:pt x="3239" y="2392"/>
                    </a:lnTo>
                    <a:cubicBezTo>
                      <a:pt x="3132" y="2561"/>
                      <a:pt x="3043" y="2731"/>
                      <a:pt x="2829" y="2829"/>
                    </a:cubicBezTo>
                    <a:lnTo>
                      <a:pt x="2829" y="2829"/>
                    </a:lnTo>
                    <a:cubicBezTo>
                      <a:pt x="2731" y="2882"/>
                      <a:pt x="2624" y="2945"/>
                      <a:pt x="2526" y="3007"/>
                    </a:cubicBezTo>
                    <a:lnTo>
                      <a:pt x="2526" y="3007"/>
                    </a:lnTo>
                    <a:cubicBezTo>
                      <a:pt x="2552" y="2900"/>
                      <a:pt x="2534" y="2775"/>
                      <a:pt x="2481" y="2677"/>
                    </a:cubicBezTo>
                    <a:lnTo>
                      <a:pt x="2481" y="2677"/>
                    </a:lnTo>
                    <a:cubicBezTo>
                      <a:pt x="2419" y="2552"/>
                      <a:pt x="2294" y="2463"/>
                      <a:pt x="2124" y="2401"/>
                    </a:cubicBezTo>
                    <a:lnTo>
                      <a:pt x="2124" y="2401"/>
                    </a:lnTo>
                    <a:cubicBezTo>
                      <a:pt x="2008" y="2374"/>
                      <a:pt x="1892" y="2356"/>
                      <a:pt x="1785" y="2338"/>
                    </a:cubicBezTo>
                    <a:lnTo>
                      <a:pt x="1785" y="2338"/>
                    </a:lnTo>
                    <a:cubicBezTo>
                      <a:pt x="1749" y="2338"/>
                      <a:pt x="1714" y="2329"/>
                      <a:pt x="1678" y="2329"/>
                    </a:cubicBezTo>
                    <a:lnTo>
                      <a:pt x="1678" y="2329"/>
                    </a:lnTo>
                    <a:cubicBezTo>
                      <a:pt x="1633" y="2320"/>
                      <a:pt x="1580" y="2311"/>
                      <a:pt x="1544" y="2285"/>
                    </a:cubicBezTo>
                    <a:lnTo>
                      <a:pt x="1544" y="2285"/>
                    </a:lnTo>
                    <a:cubicBezTo>
                      <a:pt x="1509" y="2267"/>
                      <a:pt x="1482" y="2231"/>
                      <a:pt x="1482" y="2187"/>
                    </a:cubicBezTo>
                    <a:lnTo>
                      <a:pt x="1482" y="2187"/>
                    </a:lnTo>
                    <a:cubicBezTo>
                      <a:pt x="1491" y="2169"/>
                      <a:pt x="1500" y="2151"/>
                      <a:pt x="1517" y="2142"/>
                    </a:cubicBezTo>
                    <a:lnTo>
                      <a:pt x="1517" y="2142"/>
                    </a:lnTo>
                    <a:cubicBezTo>
                      <a:pt x="1526" y="2133"/>
                      <a:pt x="1535" y="2133"/>
                      <a:pt x="1553" y="2133"/>
                    </a:cubicBezTo>
                    <a:lnTo>
                      <a:pt x="1553" y="2133"/>
                    </a:lnTo>
                    <a:cubicBezTo>
                      <a:pt x="1571" y="2142"/>
                      <a:pt x="1589" y="2133"/>
                      <a:pt x="1589" y="2115"/>
                    </a:cubicBezTo>
                    <a:lnTo>
                      <a:pt x="1589" y="2115"/>
                    </a:lnTo>
                    <a:cubicBezTo>
                      <a:pt x="1598" y="2097"/>
                      <a:pt x="1589" y="2079"/>
                      <a:pt x="1571" y="2079"/>
                    </a:cubicBezTo>
                    <a:lnTo>
                      <a:pt x="1571" y="2079"/>
                    </a:lnTo>
                    <a:cubicBezTo>
                      <a:pt x="1544" y="2062"/>
                      <a:pt x="1509" y="2071"/>
                      <a:pt x="1482" y="2088"/>
                    </a:cubicBezTo>
                    <a:lnTo>
                      <a:pt x="1482" y="2088"/>
                    </a:lnTo>
                    <a:cubicBezTo>
                      <a:pt x="1446" y="2106"/>
                      <a:pt x="1428" y="2142"/>
                      <a:pt x="1419" y="2187"/>
                    </a:cubicBezTo>
                    <a:lnTo>
                      <a:pt x="1419" y="2187"/>
                    </a:lnTo>
                    <a:cubicBezTo>
                      <a:pt x="1419" y="2240"/>
                      <a:pt x="1455" y="2303"/>
                      <a:pt x="1509" y="2338"/>
                    </a:cubicBezTo>
                    <a:lnTo>
                      <a:pt x="1509" y="2338"/>
                    </a:lnTo>
                    <a:cubicBezTo>
                      <a:pt x="1562" y="2374"/>
                      <a:pt x="1616" y="2383"/>
                      <a:pt x="1669" y="2392"/>
                    </a:cubicBezTo>
                    <a:lnTo>
                      <a:pt x="1669" y="2392"/>
                    </a:lnTo>
                    <a:cubicBezTo>
                      <a:pt x="1705" y="2392"/>
                      <a:pt x="1741" y="2401"/>
                      <a:pt x="1776" y="2401"/>
                    </a:cubicBezTo>
                    <a:lnTo>
                      <a:pt x="1776" y="2401"/>
                    </a:lnTo>
                    <a:cubicBezTo>
                      <a:pt x="1883" y="2418"/>
                      <a:pt x="1999" y="2427"/>
                      <a:pt x="2097" y="2463"/>
                    </a:cubicBezTo>
                    <a:lnTo>
                      <a:pt x="2097" y="2463"/>
                    </a:lnTo>
                    <a:cubicBezTo>
                      <a:pt x="2258" y="2517"/>
                      <a:pt x="2374" y="2597"/>
                      <a:pt x="2427" y="2713"/>
                    </a:cubicBezTo>
                    <a:lnTo>
                      <a:pt x="2427" y="2713"/>
                    </a:lnTo>
                    <a:cubicBezTo>
                      <a:pt x="2490" y="2838"/>
                      <a:pt x="2499" y="3016"/>
                      <a:pt x="2410" y="3088"/>
                    </a:cubicBezTo>
                    <a:lnTo>
                      <a:pt x="2410" y="3088"/>
                    </a:lnTo>
                    <a:cubicBezTo>
                      <a:pt x="2410" y="3088"/>
                      <a:pt x="2410" y="3088"/>
                      <a:pt x="2410" y="3088"/>
                    </a:cubicBezTo>
                    <a:lnTo>
                      <a:pt x="2410" y="3088"/>
                    </a:lnTo>
                    <a:cubicBezTo>
                      <a:pt x="2178" y="3248"/>
                      <a:pt x="1990" y="3435"/>
                      <a:pt x="1830" y="3641"/>
                    </a:cubicBezTo>
                    <a:lnTo>
                      <a:pt x="1830" y="3641"/>
                    </a:lnTo>
                    <a:cubicBezTo>
                      <a:pt x="1856" y="3435"/>
                      <a:pt x="1776" y="3221"/>
                      <a:pt x="1598" y="3088"/>
                    </a:cubicBezTo>
                    <a:lnTo>
                      <a:pt x="1598" y="3088"/>
                    </a:lnTo>
                    <a:cubicBezTo>
                      <a:pt x="1589" y="3079"/>
                      <a:pt x="1571" y="3079"/>
                      <a:pt x="1562" y="3096"/>
                    </a:cubicBezTo>
                    <a:lnTo>
                      <a:pt x="1562" y="3096"/>
                    </a:lnTo>
                    <a:cubicBezTo>
                      <a:pt x="1544" y="3105"/>
                      <a:pt x="1553" y="3123"/>
                      <a:pt x="1562" y="3132"/>
                    </a:cubicBezTo>
                    <a:lnTo>
                      <a:pt x="1562" y="3132"/>
                    </a:lnTo>
                    <a:cubicBezTo>
                      <a:pt x="1767" y="3293"/>
                      <a:pt x="1830" y="3578"/>
                      <a:pt x="1714" y="3801"/>
                    </a:cubicBezTo>
                    <a:lnTo>
                      <a:pt x="1714" y="3801"/>
                    </a:lnTo>
                    <a:cubicBezTo>
                      <a:pt x="1714" y="3801"/>
                      <a:pt x="1714" y="3801"/>
                      <a:pt x="1714" y="3801"/>
                    </a:cubicBezTo>
                    <a:lnTo>
                      <a:pt x="1714" y="3801"/>
                    </a:lnTo>
                    <a:cubicBezTo>
                      <a:pt x="1669" y="3864"/>
                      <a:pt x="1633" y="3935"/>
                      <a:pt x="1598" y="3998"/>
                    </a:cubicBezTo>
                    <a:lnTo>
                      <a:pt x="1598" y="3998"/>
                    </a:lnTo>
                    <a:cubicBezTo>
                      <a:pt x="1598" y="3998"/>
                      <a:pt x="1598" y="3998"/>
                      <a:pt x="1598" y="4006"/>
                    </a:cubicBezTo>
                    <a:lnTo>
                      <a:pt x="1598" y="4006"/>
                    </a:lnTo>
                    <a:cubicBezTo>
                      <a:pt x="1509" y="4167"/>
                      <a:pt x="1446" y="4345"/>
                      <a:pt x="1410" y="4524"/>
                    </a:cubicBezTo>
                    <a:lnTo>
                      <a:pt x="1410" y="4524"/>
                    </a:lnTo>
                    <a:cubicBezTo>
                      <a:pt x="1330" y="4899"/>
                      <a:pt x="1375" y="5273"/>
                      <a:pt x="1509" y="5603"/>
                    </a:cubicBezTo>
                    <a:lnTo>
                      <a:pt x="1509" y="5603"/>
                    </a:lnTo>
                    <a:cubicBezTo>
                      <a:pt x="1500" y="5594"/>
                      <a:pt x="1491" y="5594"/>
                      <a:pt x="1482" y="5594"/>
                    </a:cubicBezTo>
                    <a:lnTo>
                      <a:pt x="1482" y="5594"/>
                    </a:lnTo>
                    <a:cubicBezTo>
                      <a:pt x="1178" y="5514"/>
                      <a:pt x="902" y="5380"/>
                      <a:pt x="688" y="5193"/>
                    </a:cubicBezTo>
                    <a:lnTo>
                      <a:pt x="688" y="5193"/>
                    </a:lnTo>
                    <a:cubicBezTo>
                      <a:pt x="688" y="5193"/>
                      <a:pt x="688" y="5193"/>
                      <a:pt x="688" y="5193"/>
                    </a:cubicBezTo>
                    <a:lnTo>
                      <a:pt x="688" y="5193"/>
                    </a:lnTo>
                    <a:cubicBezTo>
                      <a:pt x="697" y="5175"/>
                      <a:pt x="679" y="5157"/>
                      <a:pt x="670" y="5157"/>
                    </a:cubicBezTo>
                    <a:lnTo>
                      <a:pt x="670" y="5157"/>
                    </a:lnTo>
                    <a:cubicBezTo>
                      <a:pt x="625" y="5139"/>
                      <a:pt x="608" y="5095"/>
                      <a:pt x="616" y="5050"/>
                    </a:cubicBezTo>
                    <a:lnTo>
                      <a:pt x="616" y="5050"/>
                    </a:lnTo>
                    <a:cubicBezTo>
                      <a:pt x="625" y="5006"/>
                      <a:pt x="661" y="4952"/>
                      <a:pt x="688" y="4916"/>
                    </a:cubicBezTo>
                    <a:lnTo>
                      <a:pt x="688" y="4916"/>
                    </a:lnTo>
                    <a:lnTo>
                      <a:pt x="947" y="4568"/>
                    </a:lnTo>
                    <a:cubicBezTo>
                      <a:pt x="955" y="4551"/>
                      <a:pt x="955" y="4533"/>
                      <a:pt x="938" y="4524"/>
                    </a:cubicBezTo>
                    <a:lnTo>
                      <a:pt x="938" y="4524"/>
                    </a:lnTo>
                    <a:cubicBezTo>
                      <a:pt x="929" y="4506"/>
                      <a:pt x="911" y="4515"/>
                      <a:pt x="893" y="4524"/>
                    </a:cubicBezTo>
                    <a:lnTo>
                      <a:pt x="893" y="4524"/>
                    </a:lnTo>
                    <a:lnTo>
                      <a:pt x="634" y="4881"/>
                    </a:lnTo>
                    <a:cubicBezTo>
                      <a:pt x="608" y="4925"/>
                      <a:pt x="563" y="4979"/>
                      <a:pt x="554" y="5041"/>
                    </a:cubicBezTo>
                    <a:lnTo>
                      <a:pt x="554" y="5041"/>
                    </a:lnTo>
                    <a:cubicBezTo>
                      <a:pt x="554" y="5050"/>
                      <a:pt x="554" y="5059"/>
                      <a:pt x="554" y="5068"/>
                    </a:cubicBezTo>
                    <a:lnTo>
                      <a:pt x="554" y="5068"/>
                    </a:lnTo>
                    <a:cubicBezTo>
                      <a:pt x="545" y="5059"/>
                      <a:pt x="545" y="5050"/>
                      <a:pt x="536" y="5050"/>
                    </a:cubicBezTo>
                    <a:lnTo>
                      <a:pt x="536" y="5050"/>
                    </a:lnTo>
                    <a:cubicBezTo>
                      <a:pt x="161" y="4622"/>
                      <a:pt x="72" y="3998"/>
                      <a:pt x="331" y="3560"/>
                    </a:cubicBezTo>
                    <a:lnTo>
                      <a:pt x="331" y="3560"/>
                    </a:lnTo>
                    <a:cubicBezTo>
                      <a:pt x="331" y="3551"/>
                      <a:pt x="340" y="3543"/>
                      <a:pt x="340" y="3534"/>
                    </a:cubicBezTo>
                    <a:lnTo>
                      <a:pt x="340" y="3534"/>
                    </a:lnTo>
                    <a:cubicBezTo>
                      <a:pt x="349" y="3623"/>
                      <a:pt x="385" y="3712"/>
                      <a:pt x="465" y="3792"/>
                    </a:cubicBezTo>
                    <a:lnTo>
                      <a:pt x="465" y="3792"/>
                    </a:lnTo>
                    <a:cubicBezTo>
                      <a:pt x="563" y="3882"/>
                      <a:pt x="697" y="3935"/>
                      <a:pt x="839" y="3935"/>
                    </a:cubicBezTo>
                    <a:lnTo>
                      <a:pt x="839" y="3935"/>
                    </a:lnTo>
                    <a:cubicBezTo>
                      <a:pt x="857" y="3935"/>
                      <a:pt x="884" y="3935"/>
                      <a:pt x="911" y="3926"/>
                    </a:cubicBezTo>
                    <a:lnTo>
                      <a:pt x="911" y="3926"/>
                    </a:lnTo>
                    <a:cubicBezTo>
                      <a:pt x="929" y="3926"/>
                      <a:pt x="947" y="3908"/>
                      <a:pt x="938" y="3890"/>
                    </a:cubicBezTo>
                    <a:lnTo>
                      <a:pt x="938" y="3890"/>
                    </a:lnTo>
                    <a:cubicBezTo>
                      <a:pt x="938" y="3873"/>
                      <a:pt x="920" y="3864"/>
                      <a:pt x="902" y="3864"/>
                    </a:cubicBezTo>
                    <a:lnTo>
                      <a:pt x="902" y="3864"/>
                    </a:lnTo>
                    <a:cubicBezTo>
                      <a:pt x="759" y="3890"/>
                      <a:pt x="608" y="3846"/>
                      <a:pt x="509" y="3748"/>
                    </a:cubicBezTo>
                    <a:lnTo>
                      <a:pt x="509" y="3748"/>
                    </a:lnTo>
                    <a:cubicBezTo>
                      <a:pt x="402" y="3650"/>
                      <a:pt x="393" y="3534"/>
                      <a:pt x="402" y="3391"/>
                    </a:cubicBezTo>
                    <a:lnTo>
                      <a:pt x="402" y="3391"/>
                    </a:lnTo>
                    <a:cubicBezTo>
                      <a:pt x="474" y="3195"/>
                      <a:pt x="474" y="2998"/>
                      <a:pt x="474" y="2802"/>
                    </a:cubicBezTo>
                    <a:lnTo>
                      <a:pt x="474" y="2802"/>
                    </a:lnTo>
                    <a:cubicBezTo>
                      <a:pt x="474" y="2650"/>
                      <a:pt x="465" y="2499"/>
                      <a:pt x="500" y="2356"/>
                    </a:cubicBezTo>
                    <a:lnTo>
                      <a:pt x="500" y="2356"/>
                    </a:lnTo>
                    <a:cubicBezTo>
                      <a:pt x="500" y="2418"/>
                      <a:pt x="518" y="2481"/>
                      <a:pt x="545" y="2534"/>
                    </a:cubicBezTo>
                    <a:lnTo>
                      <a:pt x="545" y="2534"/>
                    </a:lnTo>
                    <a:cubicBezTo>
                      <a:pt x="634" y="2722"/>
                      <a:pt x="822" y="2847"/>
                      <a:pt x="1027" y="2865"/>
                    </a:cubicBezTo>
                    <a:lnTo>
                      <a:pt x="1027" y="2865"/>
                    </a:lnTo>
                    <a:lnTo>
                      <a:pt x="1027" y="2865"/>
                    </a:lnTo>
                    <a:lnTo>
                      <a:pt x="1027" y="2865"/>
                    </a:lnTo>
                    <a:cubicBezTo>
                      <a:pt x="1045" y="2865"/>
                      <a:pt x="1054" y="2847"/>
                      <a:pt x="1063" y="2838"/>
                    </a:cubicBezTo>
                    <a:lnTo>
                      <a:pt x="1063" y="2838"/>
                    </a:lnTo>
                    <a:cubicBezTo>
                      <a:pt x="1063" y="2820"/>
                      <a:pt x="1045" y="2802"/>
                      <a:pt x="1027" y="2802"/>
                    </a:cubicBezTo>
                    <a:lnTo>
                      <a:pt x="1027" y="2802"/>
                    </a:lnTo>
                    <a:cubicBezTo>
                      <a:pt x="848" y="2784"/>
                      <a:pt x="679" y="2668"/>
                      <a:pt x="608" y="2508"/>
                    </a:cubicBezTo>
                    <a:lnTo>
                      <a:pt x="608" y="2508"/>
                    </a:lnTo>
                    <a:cubicBezTo>
                      <a:pt x="527" y="2347"/>
                      <a:pt x="545" y="2142"/>
                      <a:pt x="652" y="1999"/>
                    </a:cubicBezTo>
                    <a:lnTo>
                      <a:pt x="652" y="1999"/>
                    </a:lnTo>
                    <a:cubicBezTo>
                      <a:pt x="652" y="1999"/>
                      <a:pt x="652" y="1999"/>
                      <a:pt x="652" y="1999"/>
                    </a:cubicBezTo>
                    <a:lnTo>
                      <a:pt x="652" y="1999"/>
                    </a:lnTo>
                    <a:cubicBezTo>
                      <a:pt x="768" y="1848"/>
                      <a:pt x="947" y="1714"/>
                      <a:pt x="1125" y="1580"/>
                    </a:cubicBezTo>
                    <a:lnTo>
                      <a:pt x="1125" y="1580"/>
                    </a:lnTo>
                    <a:cubicBezTo>
                      <a:pt x="1303" y="1446"/>
                      <a:pt x="1500" y="1312"/>
                      <a:pt x="1616" y="1152"/>
                    </a:cubicBezTo>
                    <a:lnTo>
                      <a:pt x="1616" y="1152"/>
                    </a:lnTo>
                    <a:cubicBezTo>
                      <a:pt x="1767" y="1152"/>
                      <a:pt x="1919" y="1232"/>
                      <a:pt x="2008" y="1357"/>
                    </a:cubicBezTo>
                    <a:lnTo>
                      <a:pt x="2008" y="1357"/>
                    </a:lnTo>
                    <a:cubicBezTo>
                      <a:pt x="2097" y="1491"/>
                      <a:pt x="2115" y="1678"/>
                      <a:pt x="2044" y="1821"/>
                    </a:cubicBezTo>
                    <a:lnTo>
                      <a:pt x="2044" y="1821"/>
                    </a:lnTo>
                    <a:cubicBezTo>
                      <a:pt x="2035" y="1839"/>
                      <a:pt x="2044" y="1856"/>
                      <a:pt x="2062" y="1865"/>
                    </a:cubicBezTo>
                    <a:lnTo>
                      <a:pt x="2062" y="1865"/>
                    </a:lnTo>
                    <a:cubicBezTo>
                      <a:pt x="2062" y="1865"/>
                      <a:pt x="2071" y="1865"/>
                      <a:pt x="2071" y="1865"/>
                    </a:cubicBezTo>
                    <a:lnTo>
                      <a:pt x="2071" y="1865"/>
                    </a:lnTo>
                    <a:cubicBezTo>
                      <a:pt x="2088" y="1865"/>
                      <a:pt x="2097" y="1856"/>
                      <a:pt x="2097" y="1848"/>
                    </a:cubicBezTo>
                    <a:lnTo>
                      <a:pt x="2097" y="1848"/>
                    </a:lnTo>
                    <a:cubicBezTo>
                      <a:pt x="2178" y="1687"/>
                      <a:pt x="2160" y="1473"/>
                      <a:pt x="2062" y="1321"/>
                    </a:cubicBezTo>
                    <a:lnTo>
                      <a:pt x="2062" y="1321"/>
                    </a:lnTo>
                    <a:cubicBezTo>
                      <a:pt x="1972" y="1187"/>
                      <a:pt x="1821" y="1098"/>
                      <a:pt x="1660" y="1089"/>
                    </a:cubicBezTo>
                    <a:lnTo>
                      <a:pt x="1660" y="1089"/>
                    </a:lnTo>
                    <a:cubicBezTo>
                      <a:pt x="1678" y="1054"/>
                      <a:pt x="1696" y="1018"/>
                      <a:pt x="1714" y="982"/>
                    </a:cubicBezTo>
                    <a:lnTo>
                      <a:pt x="1714" y="982"/>
                    </a:lnTo>
                    <a:cubicBezTo>
                      <a:pt x="1821" y="706"/>
                      <a:pt x="2062" y="456"/>
                      <a:pt x="2365" y="295"/>
                    </a:cubicBezTo>
                    <a:lnTo>
                      <a:pt x="2365" y="295"/>
                    </a:lnTo>
                    <a:cubicBezTo>
                      <a:pt x="2303" y="474"/>
                      <a:pt x="2338" y="679"/>
                      <a:pt x="2445" y="848"/>
                    </a:cubicBezTo>
                    <a:lnTo>
                      <a:pt x="2445" y="848"/>
                    </a:lnTo>
                    <a:cubicBezTo>
                      <a:pt x="2472" y="884"/>
                      <a:pt x="2508" y="920"/>
                      <a:pt x="2552" y="947"/>
                    </a:cubicBezTo>
                    <a:lnTo>
                      <a:pt x="2552" y="947"/>
                    </a:lnTo>
                    <a:cubicBezTo>
                      <a:pt x="2570" y="947"/>
                      <a:pt x="2579" y="947"/>
                      <a:pt x="2597" y="947"/>
                    </a:cubicBezTo>
                    <a:lnTo>
                      <a:pt x="2597" y="947"/>
                    </a:lnTo>
                    <a:cubicBezTo>
                      <a:pt x="2642" y="947"/>
                      <a:pt x="2686" y="929"/>
                      <a:pt x="2704" y="893"/>
                    </a:cubicBezTo>
                    <a:lnTo>
                      <a:pt x="2704" y="893"/>
                    </a:lnTo>
                    <a:cubicBezTo>
                      <a:pt x="2713" y="875"/>
                      <a:pt x="2704" y="857"/>
                      <a:pt x="2686" y="848"/>
                    </a:cubicBezTo>
                    <a:lnTo>
                      <a:pt x="2686" y="848"/>
                    </a:lnTo>
                    <a:cubicBezTo>
                      <a:pt x="2668" y="839"/>
                      <a:pt x="2650" y="848"/>
                      <a:pt x="2642" y="866"/>
                    </a:cubicBezTo>
                    <a:lnTo>
                      <a:pt x="2642" y="866"/>
                    </a:lnTo>
                    <a:cubicBezTo>
                      <a:pt x="2642" y="875"/>
                      <a:pt x="2615" y="884"/>
                      <a:pt x="2597" y="884"/>
                    </a:cubicBezTo>
                    <a:lnTo>
                      <a:pt x="2597" y="884"/>
                    </a:lnTo>
                    <a:cubicBezTo>
                      <a:pt x="2588" y="884"/>
                      <a:pt x="2579" y="884"/>
                      <a:pt x="2579" y="884"/>
                    </a:cubicBezTo>
                    <a:moveTo>
                      <a:pt x="6701" y="1589"/>
                    </a:moveTo>
                    <a:cubicBezTo>
                      <a:pt x="6710" y="1571"/>
                      <a:pt x="6710" y="1553"/>
                      <a:pt x="6701" y="1544"/>
                    </a:cubicBezTo>
                    <a:lnTo>
                      <a:pt x="6701" y="1544"/>
                    </a:lnTo>
                    <a:cubicBezTo>
                      <a:pt x="6656" y="1500"/>
                      <a:pt x="6594" y="1286"/>
                      <a:pt x="6611" y="1250"/>
                    </a:cubicBezTo>
                    <a:lnTo>
                      <a:pt x="6611" y="1250"/>
                    </a:lnTo>
                    <a:cubicBezTo>
                      <a:pt x="6629" y="1205"/>
                      <a:pt x="6683" y="1170"/>
                      <a:pt x="6736" y="1170"/>
                    </a:cubicBezTo>
                    <a:lnTo>
                      <a:pt x="6736" y="1170"/>
                    </a:lnTo>
                    <a:cubicBezTo>
                      <a:pt x="6736" y="1170"/>
                      <a:pt x="6736" y="1170"/>
                      <a:pt x="6745" y="1170"/>
                    </a:cubicBezTo>
                    <a:lnTo>
                      <a:pt x="6745" y="1170"/>
                    </a:lnTo>
                    <a:cubicBezTo>
                      <a:pt x="6870" y="1161"/>
                      <a:pt x="6995" y="1223"/>
                      <a:pt x="7111" y="1286"/>
                    </a:cubicBezTo>
                    <a:lnTo>
                      <a:pt x="7111" y="1286"/>
                    </a:lnTo>
                    <a:cubicBezTo>
                      <a:pt x="7254" y="1357"/>
                      <a:pt x="7405" y="1437"/>
                      <a:pt x="7575" y="1384"/>
                    </a:cubicBezTo>
                    <a:lnTo>
                      <a:pt x="7575" y="1384"/>
                    </a:lnTo>
                    <a:cubicBezTo>
                      <a:pt x="7843" y="1303"/>
                      <a:pt x="8155" y="1232"/>
                      <a:pt x="8449" y="1303"/>
                    </a:cubicBezTo>
                    <a:lnTo>
                      <a:pt x="8449" y="1303"/>
                    </a:lnTo>
                    <a:cubicBezTo>
                      <a:pt x="8467" y="1303"/>
                      <a:pt x="8494" y="1312"/>
                      <a:pt x="8521" y="1321"/>
                    </a:cubicBezTo>
                    <a:lnTo>
                      <a:pt x="8521" y="1321"/>
                    </a:lnTo>
                    <a:cubicBezTo>
                      <a:pt x="8592" y="1410"/>
                      <a:pt x="8628" y="1535"/>
                      <a:pt x="8601" y="1642"/>
                    </a:cubicBezTo>
                    <a:lnTo>
                      <a:pt x="8601" y="1642"/>
                    </a:lnTo>
                    <a:cubicBezTo>
                      <a:pt x="8574" y="1749"/>
                      <a:pt x="8494" y="1848"/>
                      <a:pt x="8387" y="1892"/>
                    </a:cubicBezTo>
                    <a:lnTo>
                      <a:pt x="8387" y="1892"/>
                    </a:lnTo>
                    <a:cubicBezTo>
                      <a:pt x="8378" y="1901"/>
                      <a:pt x="8369" y="1919"/>
                      <a:pt x="8378" y="1937"/>
                    </a:cubicBezTo>
                    <a:lnTo>
                      <a:pt x="8378" y="1937"/>
                    </a:lnTo>
                    <a:cubicBezTo>
                      <a:pt x="8378" y="1946"/>
                      <a:pt x="8387" y="1955"/>
                      <a:pt x="8405" y="1955"/>
                    </a:cubicBezTo>
                    <a:lnTo>
                      <a:pt x="8405" y="1955"/>
                    </a:lnTo>
                    <a:cubicBezTo>
                      <a:pt x="8405" y="1955"/>
                      <a:pt x="8413" y="1955"/>
                      <a:pt x="8413" y="1955"/>
                    </a:cubicBezTo>
                    <a:lnTo>
                      <a:pt x="8413" y="1955"/>
                    </a:lnTo>
                    <a:cubicBezTo>
                      <a:pt x="8538" y="1901"/>
                      <a:pt x="8636" y="1785"/>
                      <a:pt x="8663" y="1651"/>
                    </a:cubicBezTo>
                    <a:lnTo>
                      <a:pt x="8663" y="1651"/>
                    </a:lnTo>
                    <a:cubicBezTo>
                      <a:pt x="8681" y="1562"/>
                      <a:pt x="8672" y="1464"/>
                      <a:pt x="8628" y="1375"/>
                    </a:cubicBezTo>
                    <a:lnTo>
                      <a:pt x="8628" y="1375"/>
                    </a:lnTo>
                    <a:cubicBezTo>
                      <a:pt x="9011" y="1607"/>
                      <a:pt x="9243" y="2195"/>
                      <a:pt x="9270" y="2677"/>
                    </a:cubicBezTo>
                    <a:lnTo>
                      <a:pt x="9270" y="2677"/>
                    </a:lnTo>
                    <a:cubicBezTo>
                      <a:pt x="9199" y="2775"/>
                      <a:pt x="9047" y="2784"/>
                      <a:pt x="8931" y="2757"/>
                    </a:cubicBezTo>
                    <a:lnTo>
                      <a:pt x="8931" y="2757"/>
                    </a:lnTo>
                    <a:cubicBezTo>
                      <a:pt x="8886" y="2749"/>
                      <a:pt x="8833" y="2731"/>
                      <a:pt x="8788" y="2713"/>
                    </a:cubicBezTo>
                    <a:lnTo>
                      <a:pt x="8788" y="2713"/>
                    </a:lnTo>
                    <a:cubicBezTo>
                      <a:pt x="8699" y="2686"/>
                      <a:pt x="8610" y="2659"/>
                      <a:pt x="8521" y="2650"/>
                    </a:cubicBezTo>
                    <a:lnTo>
                      <a:pt x="8521" y="2650"/>
                    </a:lnTo>
                    <a:cubicBezTo>
                      <a:pt x="8351" y="2642"/>
                      <a:pt x="8182" y="2731"/>
                      <a:pt x="8083" y="2865"/>
                    </a:cubicBezTo>
                    <a:lnTo>
                      <a:pt x="8083" y="2865"/>
                    </a:lnTo>
                    <a:cubicBezTo>
                      <a:pt x="8074" y="2882"/>
                      <a:pt x="8074" y="2900"/>
                      <a:pt x="8092" y="2909"/>
                    </a:cubicBezTo>
                    <a:lnTo>
                      <a:pt x="8092" y="2909"/>
                    </a:lnTo>
                    <a:cubicBezTo>
                      <a:pt x="8101" y="2918"/>
                      <a:pt x="8101" y="2918"/>
                      <a:pt x="8110" y="2918"/>
                    </a:cubicBezTo>
                    <a:lnTo>
                      <a:pt x="8110" y="2918"/>
                    </a:lnTo>
                    <a:cubicBezTo>
                      <a:pt x="8119" y="2918"/>
                      <a:pt x="8128" y="2909"/>
                      <a:pt x="8137" y="2900"/>
                    </a:cubicBezTo>
                    <a:lnTo>
                      <a:pt x="8137" y="2900"/>
                    </a:lnTo>
                    <a:cubicBezTo>
                      <a:pt x="8217" y="2784"/>
                      <a:pt x="8369" y="2713"/>
                      <a:pt x="8521" y="2713"/>
                    </a:cubicBezTo>
                    <a:lnTo>
                      <a:pt x="8521" y="2713"/>
                    </a:lnTo>
                    <a:cubicBezTo>
                      <a:pt x="8601" y="2722"/>
                      <a:pt x="8681" y="2749"/>
                      <a:pt x="8761" y="2775"/>
                    </a:cubicBezTo>
                    <a:lnTo>
                      <a:pt x="8761" y="2775"/>
                    </a:lnTo>
                    <a:cubicBezTo>
                      <a:pt x="8815" y="2784"/>
                      <a:pt x="8868" y="2802"/>
                      <a:pt x="8922" y="2820"/>
                    </a:cubicBezTo>
                    <a:lnTo>
                      <a:pt x="8922" y="2820"/>
                    </a:lnTo>
                    <a:cubicBezTo>
                      <a:pt x="9029" y="2847"/>
                      <a:pt x="9172" y="2838"/>
                      <a:pt x="9270" y="2757"/>
                    </a:cubicBezTo>
                    <a:lnTo>
                      <a:pt x="9270" y="2757"/>
                    </a:lnTo>
                    <a:cubicBezTo>
                      <a:pt x="9270" y="2820"/>
                      <a:pt x="9270" y="2882"/>
                      <a:pt x="9261" y="2945"/>
                    </a:cubicBezTo>
                    <a:lnTo>
                      <a:pt x="9261" y="2945"/>
                    </a:lnTo>
                    <a:cubicBezTo>
                      <a:pt x="9199" y="3400"/>
                      <a:pt x="8904" y="3792"/>
                      <a:pt x="8645" y="4140"/>
                    </a:cubicBezTo>
                    <a:lnTo>
                      <a:pt x="8645" y="4140"/>
                    </a:lnTo>
                    <a:cubicBezTo>
                      <a:pt x="8574" y="4229"/>
                      <a:pt x="8503" y="4319"/>
                      <a:pt x="8431" y="4408"/>
                    </a:cubicBezTo>
                    <a:lnTo>
                      <a:pt x="8431" y="4408"/>
                    </a:lnTo>
                    <a:cubicBezTo>
                      <a:pt x="8396" y="4212"/>
                      <a:pt x="8262" y="3962"/>
                      <a:pt x="8119" y="3864"/>
                    </a:cubicBezTo>
                    <a:lnTo>
                      <a:pt x="8119" y="3864"/>
                    </a:lnTo>
                    <a:cubicBezTo>
                      <a:pt x="7950" y="3757"/>
                      <a:pt x="7727" y="3730"/>
                      <a:pt x="7530" y="3801"/>
                    </a:cubicBezTo>
                    <a:lnTo>
                      <a:pt x="7530" y="3801"/>
                    </a:lnTo>
                    <a:cubicBezTo>
                      <a:pt x="7530" y="3801"/>
                      <a:pt x="7521" y="3810"/>
                      <a:pt x="7512" y="3819"/>
                    </a:cubicBezTo>
                    <a:lnTo>
                      <a:pt x="7512" y="3819"/>
                    </a:lnTo>
                    <a:cubicBezTo>
                      <a:pt x="7512" y="3828"/>
                      <a:pt x="7512" y="3837"/>
                      <a:pt x="7512" y="3846"/>
                    </a:cubicBezTo>
                    <a:lnTo>
                      <a:pt x="7512" y="3846"/>
                    </a:lnTo>
                    <a:cubicBezTo>
                      <a:pt x="7539" y="3899"/>
                      <a:pt x="7611" y="3926"/>
                      <a:pt x="7664" y="3908"/>
                    </a:cubicBezTo>
                    <a:lnTo>
                      <a:pt x="7664" y="3908"/>
                    </a:lnTo>
                    <a:cubicBezTo>
                      <a:pt x="7682" y="3899"/>
                      <a:pt x="7691" y="3882"/>
                      <a:pt x="7682" y="3864"/>
                    </a:cubicBezTo>
                    <a:lnTo>
                      <a:pt x="7682" y="3864"/>
                    </a:lnTo>
                    <a:cubicBezTo>
                      <a:pt x="7673" y="3846"/>
                      <a:pt x="7655" y="3837"/>
                      <a:pt x="7637" y="3846"/>
                    </a:cubicBezTo>
                    <a:lnTo>
                      <a:pt x="7637" y="3846"/>
                    </a:lnTo>
                    <a:cubicBezTo>
                      <a:pt x="7628" y="3846"/>
                      <a:pt x="7619" y="3846"/>
                      <a:pt x="7611" y="3846"/>
                    </a:cubicBezTo>
                    <a:lnTo>
                      <a:pt x="7611" y="3846"/>
                    </a:lnTo>
                    <a:cubicBezTo>
                      <a:pt x="7762" y="3801"/>
                      <a:pt x="7941" y="3828"/>
                      <a:pt x="8083" y="3917"/>
                    </a:cubicBezTo>
                    <a:lnTo>
                      <a:pt x="8083" y="3917"/>
                    </a:lnTo>
                    <a:cubicBezTo>
                      <a:pt x="8226" y="4015"/>
                      <a:pt x="8360" y="4292"/>
                      <a:pt x="8378" y="4479"/>
                    </a:cubicBezTo>
                    <a:lnTo>
                      <a:pt x="8378" y="4479"/>
                    </a:lnTo>
                    <a:cubicBezTo>
                      <a:pt x="8280" y="4595"/>
                      <a:pt x="8173" y="4720"/>
                      <a:pt x="8048" y="4818"/>
                    </a:cubicBezTo>
                    <a:lnTo>
                      <a:pt x="8048" y="4818"/>
                    </a:lnTo>
                    <a:cubicBezTo>
                      <a:pt x="7869" y="4979"/>
                      <a:pt x="7664" y="5104"/>
                      <a:pt x="7459" y="5229"/>
                    </a:cubicBezTo>
                    <a:lnTo>
                      <a:pt x="7459" y="5229"/>
                    </a:lnTo>
                    <a:cubicBezTo>
                      <a:pt x="7423" y="5246"/>
                      <a:pt x="7396" y="5273"/>
                      <a:pt x="7361" y="5291"/>
                    </a:cubicBezTo>
                    <a:lnTo>
                      <a:pt x="7361" y="5291"/>
                    </a:lnTo>
                    <a:cubicBezTo>
                      <a:pt x="7396" y="4881"/>
                      <a:pt x="7120" y="4470"/>
                      <a:pt x="6718" y="4372"/>
                    </a:cubicBezTo>
                    <a:lnTo>
                      <a:pt x="6718" y="4372"/>
                    </a:lnTo>
                    <a:cubicBezTo>
                      <a:pt x="6576" y="4328"/>
                      <a:pt x="6424" y="4328"/>
                      <a:pt x="6272" y="4328"/>
                    </a:cubicBezTo>
                    <a:lnTo>
                      <a:pt x="6272" y="4328"/>
                    </a:lnTo>
                    <a:cubicBezTo>
                      <a:pt x="6049" y="4328"/>
                      <a:pt x="5844" y="4328"/>
                      <a:pt x="5675" y="4212"/>
                    </a:cubicBezTo>
                    <a:lnTo>
                      <a:pt x="5675" y="4212"/>
                    </a:lnTo>
                    <a:cubicBezTo>
                      <a:pt x="5657" y="4203"/>
                      <a:pt x="5639" y="4203"/>
                      <a:pt x="5630" y="4221"/>
                    </a:cubicBezTo>
                    <a:lnTo>
                      <a:pt x="5630" y="4221"/>
                    </a:lnTo>
                    <a:cubicBezTo>
                      <a:pt x="5621" y="4229"/>
                      <a:pt x="5621" y="4256"/>
                      <a:pt x="5639" y="4265"/>
                    </a:cubicBezTo>
                    <a:lnTo>
                      <a:pt x="5639" y="4265"/>
                    </a:lnTo>
                    <a:cubicBezTo>
                      <a:pt x="5826" y="4390"/>
                      <a:pt x="6049" y="4390"/>
                      <a:pt x="6272" y="4390"/>
                    </a:cubicBezTo>
                    <a:lnTo>
                      <a:pt x="6272" y="4390"/>
                    </a:lnTo>
                    <a:cubicBezTo>
                      <a:pt x="6415" y="4390"/>
                      <a:pt x="6567" y="4390"/>
                      <a:pt x="6701" y="4435"/>
                    </a:cubicBezTo>
                    <a:lnTo>
                      <a:pt x="6701" y="4435"/>
                    </a:lnTo>
                    <a:cubicBezTo>
                      <a:pt x="7075" y="4533"/>
                      <a:pt x="7343" y="4934"/>
                      <a:pt x="7298" y="5318"/>
                    </a:cubicBezTo>
                    <a:lnTo>
                      <a:pt x="7298" y="5318"/>
                    </a:lnTo>
                    <a:cubicBezTo>
                      <a:pt x="7289" y="5318"/>
                      <a:pt x="7298" y="5327"/>
                      <a:pt x="7298" y="5327"/>
                    </a:cubicBezTo>
                    <a:lnTo>
                      <a:pt x="7298" y="5327"/>
                    </a:lnTo>
                    <a:cubicBezTo>
                      <a:pt x="7227" y="5371"/>
                      <a:pt x="7156" y="5416"/>
                      <a:pt x="7084" y="5469"/>
                    </a:cubicBezTo>
                    <a:lnTo>
                      <a:pt x="7084" y="5469"/>
                    </a:lnTo>
                    <a:cubicBezTo>
                      <a:pt x="6843" y="5639"/>
                      <a:pt x="6620" y="5835"/>
                      <a:pt x="6406" y="6031"/>
                    </a:cubicBezTo>
                    <a:lnTo>
                      <a:pt x="6406" y="6031"/>
                    </a:lnTo>
                    <a:cubicBezTo>
                      <a:pt x="6397" y="6040"/>
                      <a:pt x="6379" y="6049"/>
                      <a:pt x="6371" y="6058"/>
                    </a:cubicBezTo>
                    <a:lnTo>
                      <a:pt x="6371" y="6058"/>
                    </a:lnTo>
                    <a:cubicBezTo>
                      <a:pt x="6379" y="5898"/>
                      <a:pt x="6299" y="5737"/>
                      <a:pt x="6139" y="5585"/>
                    </a:cubicBezTo>
                    <a:lnTo>
                      <a:pt x="6139" y="5585"/>
                    </a:lnTo>
                    <a:cubicBezTo>
                      <a:pt x="5987" y="5434"/>
                      <a:pt x="5791" y="5345"/>
                      <a:pt x="5612" y="5273"/>
                    </a:cubicBezTo>
                    <a:lnTo>
                      <a:pt x="5612" y="5273"/>
                    </a:lnTo>
                    <a:cubicBezTo>
                      <a:pt x="5568" y="5255"/>
                      <a:pt x="5523" y="5238"/>
                      <a:pt x="5470" y="5229"/>
                    </a:cubicBezTo>
                    <a:lnTo>
                      <a:pt x="5470" y="5229"/>
                    </a:lnTo>
                    <a:cubicBezTo>
                      <a:pt x="5336" y="5175"/>
                      <a:pt x="5193" y="5122"/>
                      <a:pt x="5059" y="5050"/>
                    </a:cubicBezTo>
                    <a:lnTo>
                      <a:pt x="5059" y="5050"/>
                    </a:lnTo>
                    <a:cubicBezTo>
                      <a:pt x="5006" y="5023"/>
                      <a:pt x="4943" y="4979"/>
                      <a:pt x="4907" y="4925"/>
                    </a:cubicBezTo>
                    <a:lnTo>
                      <a:pt x="4907" y="4925"/>
                    </a:lnTo>
                    <a:cubicBezTo>
                      <a:pt x="4881" y="4881"/>
                      <a:pt x="4863" y="4809"/>
                      <a:pt x="4899" y="4765"/>
                    </a:cubicBezTo>
                    <a:lnTo>
                      <a:pt x="4899" y="4765"/>
                    </a:lnTo>
                    <a:cubicBezTo>
                      <a:pt x="4916" y="4738"/>
                      <a:pt x="4943" y="4720"/>
                      <a:pt x="4970" y="4720"/>
                    </a:cubicBezTo>
                    <a:lnTo>
                      <a:pt x="4970" y="4720"/>
                    </a:lnTo>
                    <a:cubicBezTo>
                      <a:pt x="4988" y="4720"/>
                      <a:pt x="5015" y="4720"/>
                      <a:pt x="5032" y="4738"/>
                    </a:cubicBezTo>
                    <a:lnTo>
                      <a:pt x="5032" y="4738"/>
                    </a:lnTo>
                    <a:cubicBezTo>
                      <a:pt x="5041" y="4756"/>
                      <a:pt x="5059" y="4756"/>
                      <a:pt x="5077" y="4747"/>
                    </a:cubicBezTo>
                    <a:lnTo>
                      <a:pt x="5077" y="4747"/>
                    </a:lnTo>
                    <a:cubicBezTo>
                      <a:pt x="5086" y="4729"/>
                      <a:pt x="5086" y="4711"/>
                      <a:pt x="5077" y="4702"/>
                    </a:cubicBezTo>
                    <a:lnTo>
                      <a:pt x="5077" y="4702"/>
                    </a:lnTo>
                    <a:cubicBezTo>
                      <a:pt x="5050" y="4667"/>
                      <a:pt x="5015" y="4658"/>
                      <a:pt x="4970" y="4658"/>
                    </a:cubicBezTo>
                    <a:lnTo>
                      <a:pt x="4970" y="4658"/>
                    </a:lnTo>
                    <a:cubicBezTo>
                      <a:pt x="4916" y="4658"/>
                      <a:pt x="4872" y="4684"/>
                      <a:pt x="4845" y="4729"/>
                    </a:cubicBezTo>
                    <a:lnTo>
                      <a:pt x="4845" y="4729"/>
                    </a:lnTo>
                    <a:cubicBezTo>
                      <a:pt x="4800" y="4800"/>
                      <a:pt x="4818" y="4899"/>
                      <a:pt x="4854" y="4961"/>
                    </a:cubicBezTo>
                    <a:lnTo>
                      <a:pt x="4854" y="4961"/>
                    </a:lnTo>
                    <a:cubicBezTo>
                      <a:pt x="4899" y="5023"/>
                      <a:pt x="4970" y="5068"/>
                      <a:pt x="5032" y="5104"/>
                    </a:cubicBezTo>
                    <a:lnTo>
                      <a:pt x="5032" y="5104"/>
                    </a:lnTo>
                    <a:cubicBezTo>
                      <a:pt x="5166" y="5175"/>
                      <a:pt x="5309" y="5229"/>
                      <a:pt x="5452" y="5282"/>
                    </a:cubicBezTo>
                    <a:lnTo>
                      <a:pt x="5452" y="5282"/>
                    </a:lnTo>
                    <a:cubicBezTo>
                      <a:pt x="5496" y="5300"/>
                      <a:pt x="5541" y="5318"/>
                      <a:pt x="5594" y="5336"/>
                    </a:cubicBezTo>
                    <a:lnTo>
                      <a:pt x="5594" y="5336"/>
                    </a:lnTo>
                    <a:cubicBezTo>
                      <a:pt x="5755" y="5398"/>
                      <a:pt x="5951" y="5487"/>
                      <a:pt x="6094" y="5630"/>
                    </a:cubicBezTo>
                    <a:lnTo>
                      <a:pt x="6094" y="5630"/>
                    </a:lnTo>
                    <a:cubicBezTo>
                      <a:pt x="6263" y="5782"/>
                      <a:pt x="6326" y="5951"/>
                      <a:pt x="6308" y="6112"/>
                    </a:cubicBezTo>
                    <a:lnTo>
                      <a:pt x="6308" y="6112"/>
                    </a:lnTo>
                    <a:cubicBezTo>
                      <a:pt x="6308" y="6112"/>
                      <a:pt x="6308" y="6112"/>
                      <a:pt x="6308" y="6121"/>
                    </a:cubicBezTo>
                    <a:lnTo>
                      <a:pt x="6308" y="6121"/>
                    </a:lnTo>
                    <a:cubicBezTo>
                      <a:pt x="6156" y="6255"/>
                      <a:pt x="5996" y="6388"/>
                      <a:pt x="5835" y="6513"/>
                    </a:cubicBezTo>
                    <a:lnTo>
                      <a:pt x="5835" y="6513"/>
                    </a:lnTo>
                    <a:cubicBezTo>
                      <a:pt x="5505" y="6754"/>
                      <a:pt x="5006" y="7031"/>
                      <a:pt x="4479" y="7013"/>
                    </a:cubicBezTo>
                    <a:lnTo>
                      <a:pt x="4479" y="7013"/>
                    </a:lnTo>
                    <a:cubicBezTo>
                      <a:pt x="4702" y="6897"/>
                      <a:pt x="4854" y="6692"/>
                      <a:pt x="4890" y="6442"/>
                    </a:cubicBezTo>
                    <a:lnTo>
                      <a:pt x="4890" y="6442"/>
                    </a:lnTo>
                    <a:cubicBezTo>
                      <a:pt x="4934" y="6147"/>
                      <a:pt x="4792" y="5826"/>
                      <a:pt x="4542" y="5666"/>
                    </a:cubicBezTo>
                    <a:lnTo>
                      <a:pt x="4542" y="5666"/>
                    </a:lnTo>
                    <a:cubicBezTo>
                      <a:pt x="4524" y="5657"/>
                      <a:pt x="4506" y="5657"/>
                      <a:pt x="4497" y="5675"/>
                    </a:cubicBezTo>
                    <a:lnTo>
                      <a:pt x="4497" y="5675"/>
                    </a:lnTo>
                    <a:cubicBezTo>
                      <a:pt x="4488" y="5684"/>
                      <a:pt x="4497" y="5710"/>
                      <a:pt x="4506" y="5719"/>
                    </a:cubicBezTo>
                    <a:lnTo>
                      <a:pt x="4506" y="5719"/>
                    </a:lnTo>
                    <a:cubicBezTo>
                      <a:pt x="4738" y="5862"/>
                      <a:pt x="4872" y="6156"/>
                      <a:pt x="4827" y="6433"/>
                    </a:cubicBezTo>
                    <a:lnTo>
                      <a:pt x="4827" y="6433"/>
                    </a:lnTo>
                    <a:cubicBezTo>
                      <a:pt x="4792" y="6701"/>
                      <a:pt x="4604" y="6915"/>
                      <a:pt x="4345" y="6995"/>
                    </a:cubicBezTo>
                    <a:lnTo>
                      <a:pt x="4345" y="6995"/>
                    </a:lnTo>
                    <a:cubicBezTo>
                      <a:pt x="4149" y="6968"/>
                      <a:pt x="3962" y="6897"/>
                      <a:pt x="3783" y="6825"/>
                    </a:cubicBezTo>
                    <a:lnTo>
                      <a:pt x="3783" y="6825"/>
                    </a:lnTo>
                    <a:cubicBezTo>
                      <a:pt x="3676" y="6781"/>
                      <a:pt x="3560" y="6736"/>
                      <a:pt x="3444" y="6701"/>
                    </a:cubicBezTo>
                    <a:lnTo>
                      <a:pt x="3444" y="6701"/>
                    </a:lnTo>
                    <a:cubicBezTo>
                      <a:pt x="3293" y="6656"/>
                      <a:pt x="3141" y="6629"/>
                      <a:pt x="2998" y="6602"/>
                    </a:cubicBezTo>
                    <a:lnTo>
                      <a:pt x="2998" y="6602"/>
                    </a:lnTo>
                    <a:cubicBezTo>
                      <a:pt x="3097" y="6576"/>
                      <a:pt x="3186" y="6540"/>
                      <a:pt x="3266" y="6478"/>
                    </a:cubicBezTo>
                    <a:lnTo>
                      <a:pt x="3266" y="6478"/>
                    </a:lnTo>
                    <a:cubicBezTo>
                      <a:pt x="3409" y="6370"/>
                      <a:pt x="3507" y="6192"/>
                      <a:pt x="3516" y="6014"/>
                    </a:cubicBezTo>
                    <a:lnTo>
                      <a:pt x="3516" y="6014"/>
                    </a:lnTo>
                    <a:cubicBezTo>
                      <a:pt x="3516" y="5996"/>
                      <a:pt x="3507" y="5978"/>
                      <a:pt x="3489" y="5978"/>
                    </a:cubicBezTo>
                    <a:lnTo>
                      <a:pt x="3489" y="5978"/>
                    </a:lnTo>
                    <a:cubicBezTo>
                      <a:pt x="3471" y="5978"/>
                      <a:pt x="3453" y="5987"/>
                      <a:pt x="3453" y="6005"/>
                    </a:cubicBezTo>
                    <a:lnTo>
                      <a:pt x="3453" y="6005"/>
                    </a:lnTo>
                    <a:cubicBezTo>
                      <a:pt x="3444" y="6165"/>
                      <a:pt x="3355" y="6326"/>
                      <a:pt x="3221" y="6424"/>
                    </a:cubicBezTo>
                    <a:lnTo>
                      <a:pt x="3221" y="6424"/>
                    </a:lnTo>
                    <a:cubicBezTo>
                      <a:pt x="3097" y="6531"/>
                      <a:pt x="2918" y="6576"/>
                      <a:pt x="2758" y="6549"/>
                    </a:cubicBezTo>
                    <a:lnTo>
                      <a:pt x="2758" y="6549"/>
                    </a:lnTo>
                    <a:cubicBezTo>
                      <a:pt x="2749" y="6549"/>
                      <a:pt x="2749" y="6549"/>
                      <a:pt x="2740" y="6549"/>
                    </a:cubicBezTo>
                    <a:lnTo>
                      <a:pt x="2740" y="6549"/>
                    </a:lnTo>
                    <a:cubicBezTo>
                      <a:pt x="2597" y="6513"/>
                      <a:pt x="2454" y="6478"/>
                      <a:pt x="2320" y="6415"/>
                    </a:cubicBezTo>
                    <a:lnTo>
                      <a:pt x="2320" y="6415"/>
                    </a:lnTo>
                    <a:cubicBezTo>
                      <a:pt x="2106" y="6308"/>
                      <a:pt x="1919" y="6147"/>
                      <a:pt x="1776" y="5951"/>
                    </a:cubicBezTo>
                    <a:lnTo>
                      <a:pt x="1776" y="5951"/>
                    </a:lnTo>
                    <a:cubicBezTo>
                      <a:pt x="1812" y="5960"/>
                      <a:pt x="1856" y="5969"/>
                      <a:pt x="1892" y="5969"/>
                    </a:cubicBezTo>
                    <a:lnTo>
                      <a:pt x="1892" y="5969"/>
                    </a:lnTo>
                    <a:cubicBezTo>
                      <a:pt x="1990" y="5969"/>
                      <a:pt x="2080" y="5933"/>
                      <a:pt x="2160" y="5880"/>
                    </a:cubicBezTo>
                    <a:lnTo>
                      <a:pt x="2160" y="5880"/>
                    </a:lnTo>
                    <a:cubicBezTo>
                      <a:pt x="2267" y="5800"/>
                      <a:pt x="2338" y="5657"/>
                      <a:pt x="2338" y="5514"/>
                    </a:cubicBezTo>
                    <a:lnTo>
                      <a:pt x="2338" y="5514"/>
                    </a:lnTo>
                    <a:cubicBezTo>
                      <a:pt x="2329" y="5496"/>
                      <a:pt x="2320" y="5478"/>
                      <a:pt x="2303" y="5487"/>
                    </a:cubicBezTo>
                    <a:lnTo>
                      <a:pt x="2303" y="5487"/>
                    </a:lnTo>
                    <a:cubicBezTo>
                      <a:pt x="2285" y="5487"/>
                      <a:pt x="2267" y="5496"/>
                      <a:pt x="2267" y="5514"/>
                    </a:cubicBezTo>
                    <a:lnTo>
                      <a:pt x="2267" y="5514"/>
                    </a:lnTo>
                    <a:cubicBezTo>
                      <a:pt x="2276" y="5639"/>
                      <a:pt x="2213" y="5755"/>
                      <a:pt x="2115" y="5826"/>
                    </a:cubicBezTo>
                    <a:lnTo>
                      <a:pt x="2115" y="5826"/>
                    </a:lnTo>
                    <a:cubicBezTo>
                      <a:pt x="2017" y="5907"/>
                      <a:pt x="1892" y="5924"/>
                      <a:pt x="1776" y="5880"/>
                    </a:cubicBezTo>
                    <a:lnTo>
                      <a:pt x="1776" y="5880"/>
                    </a:lnTo>
                    <a:cubicBezTo>
                      <a:pt x="1758" y="5880"/>
                      <a:pt x="1741" y="5880"/>
                      <a:pt x="1741" y="5898"/>
                    </a:cubicBezTo>
                    <a:lnTo>
                      <a:pt x="1741" y="5898"/>
                    </a:lnTo>
                    <a:cubicBezTo>
                      <a:pt x="1482" y="5514"/>
                      <a:pt x="1366" y="5015"/>
                      <a:pt x="1473" y="4542"/>
                    </a:cubicBezTo>
                    <a:lnTo>
                      <a:pt x="1473" y="4542"/>
                    </a:lnTo>
                    <a:cubicBezTo>
                      <a:pt x="1500" y="4399"/>
                      <a:pt x="1544" y="4265"/>
                      <a:pt x="1607" y="4131"/>
                    </a:cubicBezTo>
                    <a:lnTo>
                      <a:pt x="1607" y="4131"/>
                    </a:lnTo>
                    <a:cubicBezTo>
                      <a:pt x="1616" y="4194"/>
                      <a:pt x="1642" y="4247"/>
                      <a:pt x="1714" y="4292"/>
                    </a:cubicBezTo>
                    <a:lnTo>
                      <a:pt x="1714" y="4292"/>
                    </a:lnTo>
                    <a:cubicBezTo>
                      <a:pt x="1776" y="4337"/>
                      <a:pt x="1856" y="4363"/>
                      <a:pt x="1928" y="4363"/>
                    </a:cubicBezTo>
                    <a:lnTo>
                      <a:pt x="1928" y="4363"/>
                    </a:lnTo>
                    <a:cubicBezTo>
                      <a:pt x="1972" y="4363"/>
                      <a:pt x="2017" y="4354"/>
                      <a:pt x="2053" y="4337"/>
                    </a:cubicBezTo>
                    <a:lnTo>
                      <a:pt x="2053" y="4337"/>
                    </a:lnTo>
                    <a:cubicBezTo>
                      <a:pt x="2071" y="4337"/>
                      <a:pt x="2080" y="4319"/>
                      <a:pt x="2071" y="4301"/>
                    </a:cubicBezTo>
                    <a:lnTo>
                      <a:pt x="2071" y="4301"/>
                    </a:lnTo>
                    <a:cubicBezTo>
                      <a:pt x="2071" y="4283"/>
                      <a:pt x="2053" y="4274"/>
                      <a:pt x="2035" y="4283"/>
                    </a:cubicBezTo>
                    <a:lnTo>
                      <a:pt x="2035" y="4283"/>
                    </a:lnTo>
                    <a:cubicBezTo>
                      <a:pt x="1937" y="4319"/>
                      <a:pt x="1830" y="4301"/>
                      <a:pt x="1749" y="4238"/>
                    </a:cubicBezTo>
                    <a:lnTo>
                      <a:pt x="1749" y="4238"/>
                    </a:lnTo>
                    <a:cubicBezTo>
                      <a:pt x="1669" y="4194"/>
                      <a:pt x="1660" y="4122"/>
                      <a:pt x="1660" y="4024"/>
                    </a:cubicBezTo>
                    <a:lnTo>
                      <a:pt x="1660" y="4024"/>
                    </a:lnTo>
                    <a:cubicBezTo>
                      <a:pt x="1830" y="3685"/>
                      <a:pt x="2106" y="3382"/>
                      <a:pt x="2445" y="3141"/>
                    </a:cubicBezTo>
                    <a:lnTo>
                      <a:pt x="2445" y="3141"/>
                    </a:lnTo>
                    <a:lnTo>
                      <a:pt x="2445" y="3141"/>
                    </a:lnTo>
                    <a:cubicBezTo>
                      <a:pt x="2570" y="3043"/>
                      <a:pt x="2713" y="2963"/>
                      <a:pt x="2865" y="2891"/>
                    </a:cubicBezTo>
                    <a:lnTo>
                      <a:pt x="2865" y="2891"/>
                    </a:lnTo>
                    <a:cubicBezTo>
                      <a:pt x="2936" y="2856"/>
                      <a:pt x="2989" y="2811"/>
                      <a:pt x="3043" y="2766"/>
                    </a:cubicBezTo>
                    <a:lnTo>
                      <a:pt x="3043" y="2766"/>
                    </a:lnTo>
                    <a:cubicBezTo>
                      <a:pt x="3230" y="2882"/>
                      <a:pt x="3346" y="3070"/>
                      <a:pt x="3400" y="3320"/>
                    </a:cubicBezTo>
                    <a:lnTo>
                      <a:pt x="3400" y="3320"/>
                    </a:lnTo>
                    <a:cubicBezTo>
                      <a:pt x="3444" y="3560"/>
                      <a:pt x="3391" y="3819"/>
                      <a:pt x="3248" y="4015"/>
                    </a:cubicBezTo>
                    <a:lnTo>
                      <a:pt x="3248" y="4015"/>
                    </a:lnTo>
                    <a:cubicBezTo>
                      <a:pt x="3186" y="4105"/>
                      <a:pt x="3114" y="4176"/>
                      <a:pt x="3043" y="4247"/>
                    </a:cubicBezTo>
                    <a:lnTo>
                      <a:pt x="3043" y="4247"/>
                    </a:lnTo>
                    <a:cubicBezTo>
                      <a:pt x="2998" y="4292"/>
                      <a:pt x="2954" y="4337"/>
                      <a:pt x="2909" y="4390"/>
                    </a:cubicBezTo>
                    <a:lnTo>
                      <a:pt x="2909" y="4390"/>
                    </a:lnTo>
                    <a:cubicBezTo>
                      <a:pt x="2766" y="4551"/>
                      <a:pt x="2695" y="4702"/>
                      <a:pt x="2704" y="4854"/>
                    </a:cubicBezTo>
                    <a:lnTo>
                      <a:pt x="2704" y="4854"/>
                    </a:lnTo>
                    <a:cubicBezTo>
                      <a:pt x="2704" y="4961"/>
                      <a:pt x="2758" y="5068"/>
                      <a:pt x="2838" y="5130"/>
                    </a:cubicBezTo>
                    <a:lnTo>
                      <a:pt x="2838" y="5130"/>
                    </a:lnTo>
                    <a:cubicBezTo>
                      <a:pt x="2891" y="5175"/>
                      <a:pt x="2963" y="5202"/>
                      <a:pt x="3025" y="5202"/>
                    </a:cubicBezTo>
                    <a:lnTo>
                      <a:pt x="3025" y="5202"/>
                    </a:lnTo>
                    <a:cubicBezTo>
                      <a:pt x="3034" y="5202"/>
                      <a:pt x="3043" y="5202"/>
                      <a:pt x="3061" y="5202"/>
                    </a:cubicBezTo>
                    <a:lnTo>
                      <a:pt x="3061" y="5202"/>
                    </a:lnTo>
                    <a:cubicBezTo>
                      <a:pt x="3079" y="5202"/>
                      <a:pt x="3088" y="5184"/>
                      <a:pt x="3088" y="5166"/>
                    </a:cubicBezTo>
                    <a:lnTo>
                      <a:pt x="3088" y="5166"/>
                    </a:lnTo>
                    <a:cubicBezTo>
                      <a:pt x="3079" y="5148"/>
                      <a:pt x="3070" y="5139"/>
                      <a:pt x="3052" y="5139"/>
                    </a:cubicBezTo>
                    <a:lnTo>
                      <a:pt x="3052" y="5139"/>
                    </a:lnTo>
                    <a:cubicBezTo>
                      <a:pt x="2989" y="5148"/>
                      <a:pt x="2927" y="5130"/>
                      <a:pt x="2882" y="5086"/>
                    </a:cubicBezTo>
                    <a:lnTo>
                      <a:pt x="2882" y="5086"/>
                    </a:lnTo>
                    <a:cubicBezTo>
                      <a:pt x="2811" y="5023"/>
                      <a:pt x="2766" y="4943"/>
                      <a:pt x="2766" y="4854"/>
                    </a:cubicBezTo>
                    <a:lnTo>
                      <a:pt x="2766" y="4854"/>
                    </a:lnTo>
                    <a:cubicBezTo>
                      <a:pt x="2758" y="4720"/>
                      <a:pt x="2820" y="4577"/>
                      <a:pt x="2954" y="4426"/>
                    </a:cubicBezTo>
                    <a:lnTo>
                      <a:pt x="2954" y="4426"/>
                    </a:lnTo>
                    <a:cubicBezTo>
                      <a:pt x="2998" y="4381"/>
                      <a:pt x="3043" y="4337"/>
                      <a:pt x="3088" y="4292"/>
                    </a:cubicBezTo>
                    <a:lnTo>
                      <a:pt x="3088" y="4292"/>
                    </a:lnTo>
                    <a:cubicBezTo>
                      <a:pt x="3159" y="4221"/>
                      <a:pt x="3239" y="4140"/>
                      <a:pt x="3302" y="4060"/>
                    </a:cubicBezTo>
                    <a:lnTo>
                      <a:pt x="3302" y="4060"/>
                    </a:lnTo>
                    <a:cubicBezTo>
                      <a:pt x="3453" y="3846"/>
                      <a:pt x="3516" y="3560"/>
                      <a:pt x="3462" y="3302"/>
                    </a:cubicBezTo>
                    <a:lnTo>
                      <a:pt x="3462" y="3302"/>
                    </a:lnTo>
                    <a:cubicBezTo>
                      <a:pt x="3409" y="3043"/>
                      <a:pt x="3284" y="2847"/>
                      <a:pt x="3088" y="2722"/>
                    </a:cubicBezTo>
                    <a:lnTo>
                      <a:pt x="3088" y="2722"/>
                    </a:lnTo>
                    <a:cubicBezTo>
                      <a:pt x="3168" y="2633"/>
                      <a:pt x="3230" y="2526"/>
                      <a:pt x="3293" y="2418"/>
                    </a:cubicBezTo>
                    <a:lnTo>
                      <a:pt x="3293" y="2418"/>
                    </a:lnTo>
                    <a:cubicBezTo>
                      <a:pt x="3364" y="2294"/>
                      <a:pt x="3436" y="2169"/>
                      <a:pt x="3543" y="2053"/>
                    </a:cubicBezTo>
                    <a:lnTo>
                      <a:pt x="3543" y="2053"/>
                    </a:lnTo>
                    <a:cubicBezTo>
                      <a:pt x="3596" y="2008"/>
                      <a:pt x="3659" y="1964"/>
                      <a:pt x="3730" y="1919"/>
                    </a:cubicBezTo>
                    <a:lnTo>
                      <a:pt x="3730" y="1919"/>
                    </a:lnTo>
                    <a:cubicBezTo>
                      <a:pt x="3855" y="1910"/>
                      <a:pt x="3980" y="1972"/>
                      <a:pt x="4042" y="2017"/>
                    </a:cubicBezTo>
                    <a:lnTo>
                      <a:pt x="4042" y="2017"/>
                    </a:lnTo>
                    <a:cubicBezTo>
                      <a:pt x="4399" y="2240"/>
                      <a:pt x="4595" y="2659"/>
                      <a:pt x="4551" y="3070"/>
                    </a:cubicBezTo>
                    <a:lnTo>
                      <a:pt x="4551" y="3070"/>
                    </a:lnTo>
                    <a:cubicBezTo>
                      <a:pt x="4551" y="3079"/>
                      <a:pt x="4560" y="3096"/>
                      <a:pt x="4568" y="3096"/>
                    </a:cubicBezTo>
                    <a:lnTo>
                      <a:pt x="4568" y="3096"/>
                    </a:lnTo>
                    <a:cubicBezTo>
                      <a:pt x="4577" y="3105"/>
                      <a:pt x="4577" y="3105"/>
                      <a:pt x="4586" y="3105"/>
                    </a:cubicBezTo>
                    <a:lnTo>
                      <a:pt x="4586" y="3105"/>
                    </a:lnTo>
                    <a:cubicBezTo>
                      <a:pt x="4586" y="3105"/>
                      <a:pt x="4595" y="3105"/>
                      <a:pt x="4604" y="3096"/>
                    </a:cubicBezTo>
                    <a:lnTo>
                      <a:pt x="4604" y="3096"/>
                    </a:lnTo>
                    <a:lnTo>
                      <a:pt x="4667" y="3061"/>
                    </a:lnTo>
                    <a:cubicBezTo>
                      <a:pt x="4676" y="3052"/>
                      <a:pt x="4684" y="3034"/>
                      <a:pt x="4676" y="3016"/>
                    </a:cubicBezTo>
                    <a:lnTo>
                      <a:pt x="4676" y="3016"/>
                    </a:lnTo>
                    <a:cubicBezTo>
                      <a:pt x="4667" y="2998"/>
                      <a:pt x="4640" y="2998"/>
                      <a:pt x="4631" y="3007"/>
                    </a:cubicBezTo>
                    <a:lnTo>
                      <a:pt x="4631" y="3007"/>
                    </a:lnTo>
                    <a:lnTo>
                      <a:pt x="4622" y="3007"/>
                    </a:lnTo>
                    <a:cubicBezTo>
                      <a:pt x="4640" y="2597"/>
                      <a:pt x="4426" y="2187"/>
                      <a:pt x="4078" y="1964"/>
                    </a:cubicBezTo>
                    <a:lnTo>
                      <a:pt x="4078" y="1964"/>
                    </a:lnTo>
                    <a:cubicBezTo>
                      <a:pt x="3998" y="1910"/>
                      <a:pt x="3917" y="1883"/>
                      <a:pt x="3837" y="1865"/>
                    </a:cubicBezTo>
                    <a:lnTo>
                      <a:pt x="3837" y="1865"/>
                    </a:lnTo>
                    <a:cubicBezTo>
                      <a:pt x="3935" y="1821"/>
                      <a:pt x="4033" y="1776"/>
                      <a:pt x="4140" y="1732"/>
                    </a:cubicBezTo>
                    <a:lnTo>
                      <a:pt x="4140" y="1732"/>
                    </a:lnTo>
                    <a:cubicBezTo>
                      <a:pt x="4310" y="1669"/>
                      <a:pt x="4470" y="1598"/>
                      <a:pt x="4595" y="1517"/>
                    </a:cubicBezTo>
                    <a:lnTo>
                      <a:pt x="4595" y="1517"/>
                    </a:lnTo>
                    <a:cubicBezTo>
                      <a:pt x="4747" y="1410"/>
                      <a:pt x="4943" y="1357"/>
                      <a:pt x="5175" y="1357"/>
                    </a:cubicBezTo>
                    <a:lnTo>
                      <a:pt x="5175" y="1357"/>
                    </a:lnTo>
                    <a:cubicBezTo>
                      <a:pt x="5273" y="1357"/>
                      <a:pt x="5371" y="1366"/>
                      <a:pt x="5478" y="1384"/>
                    </a:cubicBezTo>
                    <a:lnTo>
                      <a:pt x="5478" y="1384"/>
                    </a:lnTo>
                    <a:cubicBezTo>
                      <a:pt x="5273" y="1491"/>
                      <a:pt x="5122" y="1705"/>
                      <a:pt x="5113" y="1937"/>
                    </a:cubicBezTo>
                    <a:lnTo>
                      <a:pt x="5113" y="1937"/>
                    </a:lnTo>
                    <a:cubicBezTo>
                      <a:pt x="5113" y="1955"/>
                      <a:pt x="5122" y="1972"/>
                      <a:pt x="5139" y="1972"/>
                    </a:cubicBezTo>
                    <a:lnTo>
                      <a:pt x="5139" y="1972"/>
                    </a:lnTo>
                    <a:lnTo>
                      <a:pt x="5202" y="1981"/>
                    </a:lnTo>
                    <a:cubicBezTo>
                      <a:pt x="5211" y="1981"/>
                      <a:pt x="5211" y="1981"/>
                      <a:pt x="5211" y="1981"/>
                    </a:cubicBezTo>
                    <a:lnTo>
                      <a:pt x="5211" y="1981"/>
                    </a:lnTo>
                    <a:cubicBezTo>
                      <a:pt x="5229" y="1981"/>
                      <a:pt x="5238" y="1972"/>
                      <a:pt x="5238" y="1955"/>
                    </a:cubicBezTo>
                    <a:lnTo>
                      <a:pt x="5238" y="1955"/>
                    </a:lnTo>
                    <a:cubicBezTo>
                      <a:pt x="5246" y="1937"/>
                      <a:pt x="5229" y="1919"/>
                      <a:pt x="5211" y="1919"/>
                    </a:cubicBezTo>
                    <a:lnTo>
                      <a:pt x="5211" y="1919"/>
                    </a:lnTo>
                    <a:lnTo>
                      <a:pt x="5175" y="1910"/>
                    </a:lnTo>
                    <a:cubicBezTo>
                      <a:pt x="5193" y="1714"/>
                      <a:pt x="5336" y="1517"/>
                      <a:pt x="5514" y="1437"/>
                    </a:cubicBezTo>
                    <a:lnTo>
                      <a:pt x="5514" y="1437"/>
                    </a:lnTo>
                    <a:cubicBezTo>
                      <a:pt x="5532" y="1428"/>
                      <a:pt x="5541" y="1410"/>
                      <a:pt x="5532" y="1393"/>
                    </a:cubicBezTo>
                    <a:lnTo>
                      <a:pt x="5532" y="1393"/>
                    </a:lnTo>
                    <a:cubicBezTo>
                      <a:pt x="5559" y="1401"/>
                      <a:pt x="5585" y="1401"/>
                      <a:pt x="5621" y="1410"/>
                    </a:cubicBezTo>
                    <a:lnTo>
                      <a:pt x="5621" y="1410"/>
                    </a:lnTo>
                    <a:cubicBezTo>
                      <a:pt x="5826" y="1455"/>
                      <a:pt x="6049" y="1375"/>
                      <a:pt x="6272" y="1294"/>
                    </a:cubicBezTo>
                    <a:lnTo>
                      <a:pt x="6272" y="1294"/>
                    </a:lnTo>
                    <a:cubicBezTo>
                      <a:pt x="6371" y="1250"/>
                      <a:pt x="6469" y="1214"/>
                      <a:pt x="6576" y="1187"/>
                    </a:cubicBezTo>
                    <a:lnTo>
                      <a:pt x="6576" y="1187"/>
                    </a:lnTo>
                    <a:cubicBezTo>
                      <a:pt x="6567" y="1205"/>
                      <a:pt x="6558" y="1214"/>
                      <a:pt x="6558" y="1223"/>
                    </a:cubicBezTo>
                    <a:lnTo>
                      <a:pt x="6558" y="1223"/>
                    </a:lnTo>
                    <a:cubicBezTo>
                      <a:pt x="6522" y="1294"/>
                      <a:pt x="6602" y="1535"/>
                      <a:pt x="6656" y="1589"/>
                    </a:cubicBezTo>
                    <a:lnTo>
                      <a:pt x="6656" y="1589"/>
                    </a:lnTo>
                    <a:cubicBezTo>
                      <a:pt x="6656" y="1589"/>
                      <a:pt x="6665" y="1598"/>
                      <a:pt x="6674" y="1598"/>
                    </a:cubicBezTo>
                    <a:lnTo>
                      <a:pt x="6674" y="1598"/>
                    </a:lnTo>
                    <a:cubicBezTo>
                      <a:pt x="6683" y="1598"/>
                      <a:pt x="6692" y="1589"/>
                      <a:pt x="6701" y="158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928;p48">
              <a:extLst>
                <a:ext uri="{FF2B5EF4-FFF2-40B4-BE49-F238E27FC236}">
                  <a16:creationId xmlns:a16="http://schemas.microsoft.com/office/drawing/2014/main" id="{917285F4-F1D6-323D-EC82-47107BD7D8F9}"/>
                </a:ext>
              </a:extLst>
            </p:cNvPr>
            <p:cNvSpPr/>
            <p:nvPr/>
          </p:nvSpPr>
          <p:spPr>
            <a:xfrm>
              <a:off x="3186425" y="4160625"/>
              <a:ext cx="533679" cy="414643"/>
            </a:xfrm>
            <a:custGeom>
              <a:avLst/>
              <a:gdLst/>
              <a:ahLst/>
              <a:cxnLst/>
              <a:rect l="l" t="t" r="r" b="b"/>
              <a:pathLst>
                <a:path w="11437" h="8886" extrusionOk="0">
                  <a:moveTo>
                    <a:pt x="2855" y="18"/>
                  </a:moveTo>
                  <a:lnTo>
                    <a:pt x="2061" y="1223"/>
                  </a:lnTo>
                  <a:cubicBezTo>
                    <a:pt x="2052" y="1223"/>
                    <a:pt x="2043" y="1223"/>
                    <a:pt x="2034" y="1223"/>
                  </a:cubicBezTo>
                  <a:lnTo>
                    <a:pt x="2034" y="1223"/>
                  </a:lnTo>
                  <a:cubicBezTo>
                    <a:pt x="1981" y="1223"/>
                    <a:pt x="1936" y="1267"/>
                    <a:pt x="1936" y="1321"/>
                  </a:cubicBezTo>
                  <a:lnTo>
                    <a:pt x="1936" y="1321"/>
                  </a:lnTo>
                  <a:cubicBezTo>
                    <a:pt x="1936" y="1339"/>
                    <a:pt x="1945" y="1357"/>
                    <a:pt x="1954" y="1365"/>
                  </a:cubicBezTo>
                  <a:lnTo>
                    <a:pt x="1954" y="1365"/>
                  </a:lnTo>
                  <a:lnTo>
                    <a:pt x="437" y="2900"/>
                  </a:lnTo>
                  <a:cubicBezTo>
                    <a:pt x="428" y="2900"/>
                    <a:pt x="411" y="2900"/>
                    <a:pt x="402" y="2900"/>
                  </a:cubicBezTo>
                  <a:lnTo>
                    <a:pt x="402" y="2900"/>
                  </a:lnTo>
                  <a:cubicBezTo>
                    <a:pt x="348" y="2900"/>
                    <a:pt x="303" y="2944"/>
                    <a:pt x="303" y="2998"/>
                  </a:cubicBezTo>
                  <a:lnTo>
                    <a:pt x="303" y="2998"/>
                  </a:lnTo>
                  <a:cubicBezTo>
                    <a:pt x="303" y="3034"/>
                    <a:pt x="321" y="3060"/>
                    <a:pt x="357" y="3078"/>
                  </a:cubicBezTo>
                  <a:lnTo>
                    <a:pt x="357" y="3078"/>
                  </a:lnTo>
                  <a:lnTo>
                    <a:pt x="63" y="4827"/>
                  </a:lnTo>
                  <a:cubicBezTo>
                    <a:pt x="27" y="4845"/>
                    <a:pt x="0" y="4880"/>
                    <a:pt x="0" y="4925"/>
                  </a:cubicBezTo>
                  <a:lnTo>
                    <a:pt x="0" y="4925"/>
                  </a:lnTo>
                  <a:cubicBezTo>
                    <a:pt x="0" y="4970"/>
                    <a:pt x="36" y="5014"/>
                    <a:pt x="89" y="5023"/>
                  </a:cubicBezTo>
                  <a:lnTo>
                    <a:pt x="89" y="5023"/>
                  </a:lnTo>
                  <a:lnTo>
                    <a:pt x="660" y="6227"/>
                  </a:lnTo>
                  <a:cubicBezTo>
                    <a:pt x="634" y="6245"/>
                    <a:pt x="625" y="6272"/>
                    <a:pt x="625" y="6308"/>
                  </a:cubicBezTo>
                  <a:lnTo>
                    <a:pt x="625" y="6308"/>
                  </a:lnTo>
                  <a:cubicBezTo>
                    <a:pt x="625" y="6361"/>
                    <a:pt x="669" y="6406"/>
                    <a:pt x="723" y="6406"/>
                  </a:cubicBezTo>
                  <a:lnTo>
                    <a:pt x="723" y="6406"/>
                  </a:lnTo>
                  <a:cubicBezTo>
                    <a:pt x="741" y="6406"/>
                    <a:pt x="758" y="6397"/>
                    <a:pt x="767" y="6388"/>
                  </a:cubicBezTo>
                  <a:lnTo>
                    <a:pt x="767" y="6388"/>
                  </a:lnTo>
                  <a:cubicBezTo>
                    <a:pt x="1338" y="6745"/>
                    <a:pt x="2177" y="7280"/>
                    <a:pt x="2409" y="7467"/>
                  </a:cubicBezTo>
                  <a:lnTo>
                    <a:pt x="2409" y="7467"/>
                  </a:lnTo>
                  <a:cubicBezTo>
                    <a:pt x="2400" y="7476"/>
                    <a:pt x="2400" y="7494"/>
                    <a:pt x="2400" y="7512"/>
                  </a:cubicBezTo>
                  <a:lnTo>
                    <a:pt x="2400" y="7512"/>
                  </a:lnTo>
                  <a:cubicBezTo>
                    <a:pt x="2400" y="7566"/>
                    <a:pt x="2445" y="7610"/>
                    <a:pt x="2498" y="7610"/>
                  </a:cubicBezTo>
                  <a:lnTo>
                    <a:pt x="2498" y="7610"/>
                  </a:lnTo>
                  <a:cubicBezTo>
                    <a:pt x="2525" y="7610"/>
                    <a:pt x="2552" y="7592"/>
                    <a:pt x="2569" y="7574"/>
                  </a:cubicBezTo>
                  <a:lnTo>
                    <a:pt x="2569" y="7574"/>
                  </a:lnTo>
                  <a:lnTo>
                    <a:pt x="3934" y="8065"/>
                  </a:lnTo>
                  <a:cubicBezTo>
                    <a:pt x="3943" y="8119"/>
                    <a:pt x="3979" y="8163"/>
                    <a:pt x="4032" y="8163"/>
                  </a:cubicBezTo>
                  <a:lnTo>
                    <a:pt x="4032" y="8163"/>
                  </a:lnTo>
                  <a:cubicBezTo>
                    <a:pt x="4068" y="8163"/>
                    <a:pt x="4095" y="8145"/>
                    <a:pt x="4113" y="8128"/>
                  </a:cubicBezTo>
                  <a:lnTo>
                    <a:pt x="4113" y="8128"/>
                  </a:lnTo>
                  <a:lnTo>
                    <a:pt x="5915" y="8788"/>
                  </a:lnTo>
                  <a:lnTo>
                    <a:pt x="5915" y="8788"/>
                  </a:lnTo>
                  <a:lnTo>
                    <a:pt x="5915" y="8788"/>
                  </a:lnTo>
                  <a:cubicBezTo>
                    <a:pt x="5915" y="8841"/>
                    <a:pt x="5959" y="8886"/>
                    <a:pt x="6013" y="8886"/>
                  </a:cubicBezTo>
                  <a:lnTo>
                    <a:pt x="6013" y="8886"/>
                  </a:lnTo>
                  <a:cubicBezTo>
                    <a:pt x="6075" y="8886"/>
                    <a:pt x="6120" y="8841"/>
                    <a:pt x="6120" y="8788"/>
                  </a:cubicBezTo>
                  <a:lnTo>
                    <a:pt x="6120" y="8788"/>
                  </a:lnTo>
                  <a:cubicBezTo>
                    <a:pt x="6120" y="8779"/>
                    <a:pt x="6111" y="8770"/>
                    <a:pt x="6111" y="8761"/>
                  </a:cubicBezTo>
                  <a:lnTo>
                    <a:pt x="6111" y="8761"/>
                  </a:lnTo>
                  <a:lnTo>
                    <a:pt x="8636" y="6861"/>
                  </a:lnTo>
                  <a:cubicBezTo>
                    <a:pt x="8645" y="6870"/>
                    <a:pt x="8671" y="6879"/>
                    <a:pt x="8689" y="6879"/>
                  </a:cubicBezTo>
                  <a:lnTo>
                    <a:pt x="8689" y="6879"/>
                  </a:lnTo>
                  <a:cubicBezTo>
                    <a:pt x="8743" y="6879"/>
                    <a:pt x="8787" y="6834"/>
                    <a:pt x="8787" y="6780"/>
                  </a:cubicBezTo>
                  <a:lnTo>
                    <a:pt x="8787" y="6780"/>
                  </a:lnTo>
                  <a:cubicBezTo>
                    <a:pt x="8787" y="6763"/>
                    <a:pt x="8787" y="6754"/>
                    <a:pt x="8778" y="6736"/>
                  </a:cubicBezTo>
                  <a:lnTo>
                    <a:pt x="8778" y="6736"/>
                  </a:lnTo>
                  <a:lnTo>
                    <a:pt x="10438" y="5210"/>
                  </a:lnTo>
                  <a:cubicBezTo>
                    <a:pt x="10447" y="5219"/>
                    <a:pt x="10465" y="5228"/>
                    <a:pt x="10482" y="5228"/>
                  </a:cubicBezTo>
                  <a:lnTo>
                    <a:pt x="10482" y="5228"/>
                  </a:lnTo>
                  <a:cubicBezTo>
                    <a:pt x="10536" y="5228"/>
                    <a:pt x="10580" y="5184"/>
                    <a:pt x="10580" y="5130"/>
                  </a:cubicBezTo>
                  <a:lnTo>
                    <a:pt x="10580" y="5130"/>
                  </a:lnTo>
                  <a:cubicBezTo>
                    <a:pt x="10580" y="5103"/>
                    <a:pt x="10572" y="5077"/>
                    <a:pt x="10554" y="5059"/>
                  </a:cubicBezTo>
                  <a:lnTo>
                    <a:pt x="10554" y="5059"/>
                  </a:lnTo>
                  <a:lnTo>
                    <a:pt x="11330" y="3506"/>
                  </a:lnTo>
                  <a:cubicBezTo>
                    <a:pt x="11330" y="3506"/>
                    <a:pt x="11330" y="3506"/>
                    <a:pt x="11339" y="3506"/>
                  </a:cubicBezTo>
                  <a:lnTo>
                    <a:pt x="11339" y="3506"/>
                  </a:lnTo>
                  <a:cubicBezTo>
                    <a:pt x="11392" y="3506"/>
                    <a:pt x="11437" y="3462"/>
                    <a:pt x="11437" y="3408"/>
                  </a:cubicBezTo>
                  <a:lnTo>
                    <a:pt x="11437" y="3408"/>
                  </a:lnTo>
                  <a:cubicBezTo>
                    <a:pt x="11437" y="3364"/>
                    <a:pt x="11410" y="3328"/>
                    <a:pt x="11374" y="3310"/>
                  </a:cubicBezTo>
                  <a:lnTo>
                    <a:pt x="11374" y="3310"/>
                  </a:lnTo>
                  <a:cubicBezTo>
                    <a:pt x="11321" y="3052"/>
                    <a:pt x="11053" y="2418"/>
                    <a:pt x="10812" y="1856"/>
                  </a:cubicBezTo>
                  <a:lnTo>
                    <a:pt x="10812" y="1856"/>
                  </a:lnTo>
                  <a:cubicBezTo>
                    <a:pt x="10830" y="1838"/>
                    <a:pt x="10839" y="1811"/>
                    <a:pt x="10839" y="1785"/>
                  </a:cubicBezTo>
                  <a:lnTo>
                    <a:pt x="10839" y="1785"/>
                  </a:lnTo>
                  <a:cubicBezTo>
                    <a:pt x="10839" y="1731"/>
                    <a:pt x="10795" y="1687"/>
                    <a:pt x="10741" y="1687"/>
                  </a:cubicBezTo>
                  <a:lnTo>
                    <a:pt x="10741" y="1687"/>
                  </a:lnTo>
                  <a:cubicBezTo>
                    <a:pt x="10723" y="1687"/>
                    <a:pt x="10705" y="1696"/>
                    <a:pt x="10688" y="1704"/>
                  </a:cubicBezTo>
                  <a:lnTo>
                    <a:pt x="10688" y="1704"/>
                  </a:lnTo>
                  <a:lnTo>
                    <a:pt x="8877" y="536"/>
                  </a:lnTo>
                  <a:cubicBezTo>
                    <a:pt x="8877" y="527"/>
                    <a:pt x="8886" y="518"/>
                    <a:pt x="8886" y="509"/>
                  </a:cubicBezTo>
                  <a:lnTo>
                    <a:pt x="8886" y="509"/>
                  </a:lnTo>
                  <a:cubicBezTo>
                    <a:pt x="8886" y="456"/>
                    <a:pt x="8841" y="411"/>
                    <a:pt x="8778" y="411"/>
                  </a:cubicBezTo>
                  <a:lnTo>
                    <a:pt x="8778" y="411"/>
                  </a:lnTo>
                  <a:cubicBezTo>
                    <a:pt x="8752" y="411"/>
                    <a:pt x="8716" y="429"/>
                    <a:pt x="8698" y="456"/>
                  </a:cubicBezTo>
                  <a:lnTo>
                    <a:pt x="8698" y="456"/>
                  </a:lnTo>
                  <a:lnTo>
                    <a:pt x="7440" y="143"/>
                  </a:lnTo>
                  <a:cubicBezTo>
                    <a:pt x="7431" y="99"/>
                    <a:pt x="7387" y="63"/>
                    <a:pt x="7342" y="63"/>
                  </a:cubicBezTo>
                  <a:lnTo>
                    <a:pt x="7342" y="63"/>
                  </a:lnTo>
                  <a:cubicBezTo>
                    <a:pt x="7298" y="63"/>
                    <a:pt x="7262" y="90"/>
                    <a:pt x="7253" y="125"/>
                  </a:cubicBezTo>
                  <a:lnTo>
                    <a:pt x="7253" y="125"/>
                  </a:lnTo>
                  <a:cubicBezTo>
                    <a:pt x="7083" y="117"/>
                    <a:pt x="6736" y="117"/>
                    <a:pt x="5977" y="117"/>
                  </a:cubicBezTo>
                  <a:lnTo>
                    <a:pt x="5977" y="117"/>
                  </a:lnTo>
                  <a:cubicBezTo>
                    <a:pt x="5460" y="125"/>
                    <a:pt x="4942" y="125"/>
                    <a:pt x="4719" y="125"/>
                  </a:cubicBezTo>
                  <a:lnTo>
                    <a:pt x="4719" y="125"/>
                  </a:lnTo>
                  <a:cubicBezTo>
                    <a:pt x="4702" y="99"/>
                    <a:pt x="4666" y="81"/>
                    <a:pt x="4630" y="81"/>
                  </a:cubicBezTo>
                  <a:lnTo>
                    <a:pt x="4630" y="81"/>
                  </a:lnTo>
                  <a:cubicBezTo>
                    <a:pt x="4594" y="81"/>
                    <a:pt x="4568" y="99"/>
                    <a:pt x="4550" y="125"/>
                  </a:cubicBezTo>
                  <a:lnTo>
                    <a:pt x="4550" y="125"/>
                  </a:lnTo>
                  <a:lnTo>
                    <a:pt x="2891" y="1"/>
                  </a:lnTo>
                  <a:cubicBezTo>
                    <a:pt x="2891" y="1"/>
                    <a:pt x="2882" y="1"/>
                    <a:pt x="2882" y="1"/>
                  </a:cubicBezTo>
                  <a:lnTo>
                    <a:pt x="2882" y="1"/>
                  </a:lnTo>
                  <a:cubicBezTo>
                    <a:pt x="2873" y="1"/>
                    <a:pt x="2864" y="9"/>
                    <a:pt x="2855" y="18"/>
                  </a:cubicBezTo>
                  <a:moveTo>
                    <a:pt x="2132" y="1330"/>
                  </a:moveTo>
                  <a:cubicBezTo>
                    <a:pt x="2132" y="1330"/>
                    <a:pt x="2132" y="1330"/>
                    <a:pt x="2132" y="1321"/>
                  </a:cubicBezTo>
                  <a:lnTo>
                    <a:pt x="2132" y="1321"/>
                  </a:lnTo>
                  <a:cubicBezTo>
                    <a:pt x="2132" y="1303"/>
                    <a:pt x="2123" y="1276"/>
                    <a:pt x="2114" y="1258"/>
                  </a:cubicBezTo>
                  <a:lnTo>
                    <a:pt x="2114" y="1258"/>
                  </a:lnTo>
                  <a:lnTo>
                    <a:pt x="2899" y="63"/>
                  </a:lnTo>
                  <a:lnTo>
                    <a:pt x="4532" y="188"/>
                  </a:lnTo>
                  <a:cubicBezTo>
                    <a:pt x="4541" y="232"/>
                    <a:pt x="4586" y="277"/>
                    <a:pt x="4630" y="277"/>
                  </a:cubicBezTo>
                  <a:lnTo>
                    <a:pt x="4630" y="277"/>
                  </a:lnTo>
                  <a:lnTo>
                    <a:pt x="5719" y="2088"/>
                  </a:lnTo>
                  <a:cubicBezTo>
                    <a:pt x="5710" y="2097"/>
                    <a:pt x="5701" y="2106"/>
                    <a:pt x="5701" y="2115"/>
                  </a:cubicBezTo>
                  <a:lnTo>
                    <a:pt x="5701" y="2115"/>
                  </a:lnTo>
                  <a:lnTo>
                    <a:pt x="4755" y="2008"/>
                  </a:lnTo>
                  <a:cubicBezTo>
                    <a:pt x="4746" y="1963"/>
                    <a:pt x="4710" y="1936"/>
                    <a:pt x="4666" y="1936"/>
                  </a:cubicBezTo>
                  <a:lnTo>
                    <a:pt x="4666" y="1936"/>
                  </a:lnTo>
                  <a:cubicBezTo>
                    <a:pt x="4630" y="1936"/>
                    <a:pt x="4594" y="1945"/>
                    <a:pt x="4577" y="1972"/>
                  </a:cubicBezTo>
                  <a:lnTo>
                    <a:pt x="4577" y="1972"/>
                  </a:lnTo>
                  <a:close/>
                  <a:moveTo>
                    <a:pt x="4764" y="188"/>
                  </a:moveTo>
                  <a:cubicBezTo>
                    <a:pt x="5674" y="179"/>
                    <a:pt x="6869" y="179"/>
                    <a:pt x="7244" y="188"/>
                  </a:cubicBezTo>
                  <a:lnTo>
                    <a:pt x="7244" y="188"/>
                  </a:lnTo>
                  <a:cubicBezTo>
                    <a:pt x="7253" y="215"/>
                    <a:pt x="7271" y="232"/>
                    <a:pt x="7298" y="250"/>
                  </a:cubicBezTo>
                  <a:lnTo>
                    <a:pt x="7298" y="250"/>
                  </a:lnTo>
                  <a:cubicBezTo>
                    <a:pt x="7244" y="384"/>
                    <a:pt x="7155" y="634"/>
                    <a:pt x="7039" y="1000"/>
                  </a:cubicBezTo>
                  <a:lnTo>
                    <a:pt x="7039" y="1000"/>
                  </a:lnTo>
                  <a:cubicBezTo>
                    <a:pt x="7012" y="1000"/>
                    <a:pt x="6985" y="1018"/>
                    <a:pt x="6967" y="1035"/>
                  </a:cubicBezTo>
                  <a:lnTo>
                    <a:pt x="6967" y="1035"/>
                  </a:lnTo>
                  <a:close/>
                  <a:moveTo>
                    <a:pt x="7449" y="3132"/>
                  </a:moveTo>
                  <a:lnTo>
                    <a:pt x="7092" y="1187"/>
                  </a:lnTo>
                  <a:cubicBezTo>
                    <a:pt x="7119" y="1169"/>
                    <a:pt x="7146" y="1134"/>
                    <a:pt x="7146" y="1098"/>
                  </a:cubicBezTo>
                  <a:lnTo>
                    <a:pt x="7146" y="1098"/>
                  </a:lnTo>
                  <a:cubicBezTo>
                    <a:pt x="7146" y="1062"/>
                    <a:pt x="7128" y="1035"/>
                    <a:pt x="7101" y="1018"/>
                  </a:cubicBezTo>
                  <a:lnTo>
                    <a:pt x="7101" y="1018"/>
                  </a:lnTo>
                  <a:cubicBezTo>
                    <a:pt x="7191" y="750"/>
                    <a:pt x="7298" y="411"/>
                    <a:pt x="7351" y="259"/>
                  </a:cubicBezTo>
                  <a:lnTo>
                    <a:pt x="7351" y="259"/>
                  </a:lnTo>
                  <a:cubicBezTo>
                    <a:pt x="7387" y="250"/>
                    <a:pt x="7414" y="232"/>
                    <a:pt x="7422" y="206"/>
                  </a:cubicBezTo>
                  <a:lnTo>
                    <a:pt x="7422" y="206"/>
                  </a:lnTo>
                  <a:lnTo>
                    <a:pt x="8680" y="518"/>
                  </a:lnTo>
                  <a:cubicBezTo>
                    <a:pt x="8689" y="563"/>
                    <a:pt x="8725" y="598"/>
                    <a:pt x="8770" y="607"/>
                  </a:cubicBezTo>
                  <a:lnTo>
                    <a:pt x="8770" y="607"/>
                  </a:lnTo>
                  <a:lnTo>
                    <a:pt x="8912" y="1535"/>
                  </a:lnTo>
                  <a:cubicBezTo>
                    <a:pt x="8886" y="1553"/>
                    <a:pt x="8868" y="1580"/>
                    <a:pt x="8868" y="1615"/>
                  </a:cubicBezTo>
                  <a:lnTo>
                    <a:pt x="8868" y="1615"/>
                  </a:lnTo>
                  <a:cubicBezTo>
                    <a:pt x="8868" y="1633"/>
                    <a:pt x="8868" y="1651"/>
                    <a:pt x="8877" y="1660"/>
                  </a:cubicBezTo>
                  <a:lnTo>
                    <a:pt x="8877" y="1660"/>
                  </a:lnTo>
                  <a:lnTo>
                    <a:pt x="7485" y="3141"/>
                  </a:lnTo>
                  <a:cubicBezTo>
                    <a:pt x="7476" y="3132"/>
                    <a:pt x="7467" y="3132"/>
                    <a:pt x="7449" y="3132"/>
                  </a:cubicBezTo>
                  <a:close/>
                  <a:moveTo>
                    <a:pt x="4693" y="259"/>
                  </a:moveTo>
                  <a:cubicBezTo>
                    <a:pt x="4702" y="250"/>
                    <a:pt x="4710" y="241"/>
                    <a:pt x="4710" y="232"/>
                  </a:cubicBezTo>
                  <a:lnTo>
                    <a:pt x="4710" y="232"/>
                  </a:lnTo>
                  <a:lnTo>
                    <a:pt x="6950" y="1098"/>
                  </a:lnTo>
                  <a:cubicBezTo>
                    <a:pt x="6950" y="1098"/>
                    <a:pt x="6950" y="1098"/>
                    <a:pt x="6950" y="1098"/>
                  </a:cubicBezTo>
                  <a:lnTo>
                    <a:pt x="6950" y="1098"/>
                  </a:lnTo>
                  <a:cubicBezTo>
                    <a:pt x="6950" y="1107"/>
                    <a:pt x="6950" y="1125"/>
                    <a:pt x="6950" y="1134"/>
                  </a:cubicBezTo>
                  <a:lnTo>
                    <a:pt x="6950" y="1134"/>
                  </a:lnTo>
                  <a:lnTo>
                    <a:pt x="5835" y="2070"/>
                  </a:lnTo>
                  <a:cubicBezTo>
                    <a:pt x="5826" y="2061"/>
                    <a:pt x="5808" y="2061"/>
                    <a:pt x="5790" y="2061"/>
                  </a:cubicBezTo>
                  <a:lnTo>
                    <a:pt x="5790" y="2061"/>
                  </a:lnTo>
                  <a:cubicBezTo>
                    <a:pt x="5781" y="2061"/>
                    <a:pt x="5772" y="2061"/>
                    <a:pt x="5772" y="2061"/>
                  </a:cubicBezTo>
                  <a:lnTo>
                    <a:pt x="5772" y="2061"/>
                  </a:lnTo>
                  <a:close/>
                  <a:moveTo>
                    <a:pt x="9055" y="1588"/>
                  </a:moveTo>
                  <a:cubicBezTo>
                    <a:pt x="9046" y="1553"/>
                    <a:pt x="9019" y="1526"/>
                    <a:pt x="8975" y="1517"/>
                  </a:cubicBezTo>
                  <a:lnTo>
                    <a:pt x="8975" y="1517"/>
                  </a:lnTo>
                  <a:lnTo>
                    <a:pt x="8832" y="598"/>
                  </a:lnTo>
                  <a:cubicBezTo>
                    <a:pt x="8832" y="589"/>
                    <a:pt x="8841" y="589"/>
                    <a:pt x="8841" y="589"/>
                  </a:cubicBezTo>
                  <a:lnTo>
                    <a:pt x="8841" y="589"/>
                  </a:lnTo>
                  <a:lnTo>
                    <a:pt x="10598" y="1713"/>
                  </a:lnTo>
                  <a:cubicBezTo>
                    <a:pt x="10411" y="1696"/>
                    <a:pt x="9992" y="1660"/>
                    <a:pt x="9055" y="1588"/>
                  </a:cubicBezTo>
                  <a:close/>
                  <a:moveTo>
                    <a:pt x="5888" y="2159"/>
                  </a:moveTo>
                  <a:cubicBezTo>
                    <a:pt x="5888" y="2142"/>
                    <a:pt x="5888" y="2133"/>
                    <a:pt x="5879" y="2115"/>
                  </a:cubicBezTo>
                  <a:lnTo>
                    <a:pt x="5879" y="2115"/>
                  </a:lnTo>
                  <a:lnTo>
                    <a:pt x="6994" y="1178"/>
                  </a:lnTo>
                  <a:cubicBezTo>
                    <a:pt x="7003" y="1187"/>
                    <a:pt x="7021" y="1196"/>
                    <a:pt x="7030" y="1196"/>
                  </a:cubicBezTo>
                  <a:lnTo>
                    <a:pt x="7030" y="1196"/>
                  </a:lnTo>
                  <a:lnTo>
                    <a:pt x="7396" y="3141"/>
                  </a:lnTo>
                  <a:cubicBezTo>
                    <a:pt x="7360" y="3159"/>
                    <a:pt x="7342" y="3194"/>
                    <a:pt x="7342" y="3230"/>
                  </a:cubicBezTo>
                  <a:lnTo>
                    <a:pt x="7342" y="3230"/>
                  </a:lnTo>
                  <a:cubicBezTo>
                    <a:pt x="7342" y="3230"/>
                    <a:pt x="7342" y="3239"/>
                    <a:pt x="7342" y="3239"/>
                  </a:cubicBezTo>
                  <a:lnTo>
                    <a:pt x="7342" y="3239"/>
                  </a:lnTo>
                  <a:lnTo>
                    <a:pt x="4764" y="4488"/>
                  </a:lnTo>
                  <a:cubicBezTo>
                    <a:pt x="4746" y="4479"/>
                    <a:pt x="4728" y="4470"/>
                    <a:pt x="4710" y="4470"/>
                  </a:cubicBezTo>
                  <a:lnTo>
                    <a:pt x="4710" y="4470"/>
                  </a:lnTo>
                  <a:cubicBezTo>
                    <a:pt x="4710" y="4470"/>
                    <a:pt x="4710" y="4470"/>
                    <a:pt x="4710" y="4470"/>
                  </a:cubicBezTo>
                  <a:lnTo>
                    <a:pt x="4710" y="4470"/>
                  </a:lnTo>
                  <a:lnTo>
                    <a:pt x="4728" y="4274"/>
                  </a:lnTo>
                  <a:cubicBezTo>
                    <a:pt x="4773" y="4265"/>
                    <a:pt x="4809" y="4220"/>
                    <a:pt x="4809" y="4176"/>
                  </a:cubicBezTo>
                  <a:lnTo>
                    <a:pt x="4809" y="4176"/>
                  </a:lnTo>
                  <a:cubicBezTo>
                    <a:pt x="4809" y="4149"/>
                    <a:pt x="4791" y="4122"/>
                    <a:pt x="4773" y="4104"/>
                  </a:cubicBezTo>
                  <a:lnTo>
                    <a:pt x="4773" y="4104"/>
                  </a:lnTo>
                  <a:lnTo>
                    <a:pt x="5772" y="2249"/>
                  </a:lnTo>
                  <a:cubicBezTo>
                    <a:pt x="5772" y="2258"/>
                    <a:pt x="5781" y="2258"/>
                    <a:pt x="5790" y="2258"/>
                  </a:cubicBezTo>
                  <a:lnTo>
                    <a:pt x="5790" y="2258"/>
                  </a:lnTo>
                  <a:cubicBezTo>
                    <a:pt x="5843" y="2258"/>
                    <a:pt x="5888" y="2213"/>
                    <a:pt x="5888" y="2159"/>
                  </a:cubicBezTo>
                  <a:close/>
                  <a:moveTo>
                    <a:pt x="2132" y="1392"/>
                  </a:moveTo>
                  <a:lnTo>
                    <a:pt x="4568" y="2035"/>
                  </a:lnTo>
                  <a:cubicBezTo>
                    <a:pt x="4568" y="2052"/>
                    <a:pt x="4568" y="2061"/>
                    <a:pt x="4577" y="2070"/>
                  </a:cubicBezTo>
                  <a:lnTo>
                    <a:pt x="4577" y="2070"/>
                  </a:lnTo>
                  <a:lnTo>
                    <a:pt x="3711" y="2909"/>
                  </a:lnTo>
                  <a:cubicBezTo>
                    <a:pt x="3702" y="2900"/>
                    <a:pt x="3693" y="2900"/>
                    <a:pt x="3676" y="2900"/>
                  </a:cubicBezTo>
                  <a:lnTo>
                    <a:pt x="3676" y="2900"/>
                  </a:lnTo>
                  <a:cubicBezTo>
                    <a:pt x="3667" y="2900"/>
                    <a:pt x="3649" y="2900"/>
                    <a:pt x="3640" y="2900"/>
                  </a:cubicBezTo>
                  <a:lnTo>
                    <a:pt x="3640" y="2900"/>
                  </a:lnTo>
                  <a:close/>
                  <a:moveTo>
                    <a:pt x="500" y="2998"/>
                  </a:moveTo>
                  <a:lnTo>
                    <a:pt x="500" y="2998"/>
                  </a:lnTo>
                  <a:lnTo>
                    <a:pt x="500" y="2998"/>
                  </a:lnTo>
                  <a:cubicBezTo>
                    <a:pt x="500" y="2980"/>
                    <a:pt x="500" y="2962"/>
                    <a:pt x="482" y="2944"/>
                  </a:cubicBezTo>
                  <a:lnTo>
                    <a:pt x="482" y="2944"/>
                  </a:lnTo>
                  <a:lnTo>
                    <a:pt x="1998" y="1410"/>
                  </a:lnTo>
                  <a:cubicBezTo>
                    <a:pt x="2007" y="1419"/>
                    <a:pt x="2025" y="1419"/>
                    <a:pt x="2034" y="1419"/>
                  </a:cubicBezTo>
                  <a:lnTo>
                    <a:pt x="2034" y="1419"/>
                  </a:lnTo>
                  <a:cubicBezTo>
                    <a:pt x="2043" y="1419"/>
                    <a:pt x="2052" y="1419"/>
                    <a:pt x="2061" y="1419"/>
                  </a:cubicBezTo>
                  <a:lnTo>
                    <a:pt x="2061" y="1419"/>
                  </a:lnTo>
                  <a:lnTo>
                    <a:pt x="3595" y="2944"/>
                  </a:lnTo>
                  <a:cubicBezTo>
                    <a:pt x="3586" y="2962"/>
                    <a:pt x="3577" y="2980"/>
                    <a:pt x="3577" y="2998"/>
                  </a:cubicBezTo>
                  <a:lnTo>
                    <a:pt x="3577" y="2998"/>
                  </a:lnTo>
                  <a:cubicBezTo>
                    <a:pt x="3577" y="3025"/>
                    <a:pt x="3586" y="3052"/>
                    <a:pt x="3613" y="3069"/>
                  </a:cubicBezTo>
                  <a:lnTo>
                    <a:pt x="3613" y="3069"/>
                  </a:lnTo>
                  <a:lnTo>
                    <a:pt x="3140" y="4193"/>
                  </a:lnTo>
                  <a:cubicBezTo>
                    <a:pt x="3131" y="4193"/>
                    <a:pt x="3123" y="4193"/>
                    <a:pt x="3114" y="4193"/>
                  </a:cubicBezTo>
                  <a:lnTo>
                    <a:pt x="3114" y="4193"/>
                  </a:lnTo>
                  <a:cubicBezTo>
                    <a:pt x="3105" y="4193"/>
                    <a:pt x="3087" y="4193"/>
                    <a:pt x="3078" y="4193"/>
                  </a:cubicBezTo>
                  <a:lnTo>
                    <a:pt x="3078" y="4193"/>
                  </a:lnTo>
                  <a:close/>
                  <a:moveTo>
                    <a:pt x="9055" y="1651"/>
                  </a:moveTo>
                  <a:cubicBezTo>
                    <a:pt x="9626" y="1696"/>
                    <a:pt x="10384" y="1749"/>
                    <a:pt x="10643" y="1785"/>
                  </a:cubicBezTo>
                  <a:lnTo>
                    <a:pt x="10643" y="1785"/>
                  </a:lnTo>
                  <a:lnTo>
                    <a:pt x="10643" y="1785"/>
                  </a:lnTo>
                  <a:lnTo>
                    <a:pt x="10643" y="1785"/>
                  </a:lnTo>
                  <a:cubicBezTo>
                    <a:pt x="10643" y="1811"/>
                    <a:pt x="10652" y="1838"/>
                    <a:pt x="10670" y="1856"/>
                  </a:cubicBezTo>
                  <a:lnTo>
                    <a:pt x="10670" y="1856"/>
                  </a:lnTo>
                  <a:lnTo>
                    <a:pt x="9751" y="3979"/>
                  </a:lnTo>
                  <a:cubicBezTo>
                    <a:pt x="9742" y="3979"/>
                    <a:pt x="9742" y="3979"/>
                    <a:pt x="9742" y="3979"/>
                  </a:cubicBezTo>
                  <a:lnTo>
                    <a:pt x="9742" y="3979"/>
                  </a:lnTo>
                  <a:cubicBezTo>
                    <a:pt x="9706" y="3979"/>
                    <a:pt x="9679" y="3988"/>
                    <a:pt x="9662" y="4015"/>
                  </a:cubicBezTo>
                  <a:lnTo>
                    <a:pt x="9662" y="4015"/>
                  </a:lnTo>
                  <a:lnTo>
                    <a:pt x="7538" y="3230"/>
                  </a:lnTo>
                  <a:cubicBezTo>
                    <a:pt x="7538" y="3230"/>
                    <a:pt x="7538" y="3230"/>
                    <a:pt x="7538" y="3230"/>
                  </a:cubicBezTo>
                  <a:lnTo>
                    <a:pt x="7538" y="3230"/>
                  </a:lnTo>
                  <a:cubicBezTo>
                    <a:pt x="7538" y="3212"/>
                    <a:pt x="7530" y="3194"/>
                    <a:pt x="7530" y="3185"/>
                  </a:cubicBezTo>
                  <a:lnTo>
                    <a:pt x="7530" y="3185"/>
                  </a:lnTo>
                  <a:lnTo>
                    <a:pt x="8921" y="1704"/>
                  </a:lnTo>
                  <a:cubicBezTo>
                    <a:pt x="8930" y="1713"/>
                    <a:pt x="8948" y="1713"/>
                    <a:pt x="8966" y="1713"/>
                  </a:cubicBezTo>
                  <a:lnTo>
                    <a:pt x="8966" y="1713"/>
                  </a:lnTo>
                  <a:cubicBezTo>
                    <a:pt x="9001" y="1713"/>
                    <a:pt x="9037" y="1687"/>
                    <a:pt x="9055" y="1651"/>
                  </a:cubicBezTo>
                  <a:moveTo>
                    <a:pt x="10759" y="1883"/>
                  </a:moveTo>
                  <a:cubicBezTo>
                    <a:pt x="10759" y="1883"/>
                    <a:pt x="10759" y="1883"/>
                    <a:pt x="10759" y="1883"/>
                  </a:cubicBezTo>
                  <a:lnTo>
                    <a:pt x="10759" y="1883"/>
                  </a:lnTo>
                  <a:cubicBezTo>
                    <a:pt x="10857" y="2133"/>
                    <a:pt x="11098" y="2811"/>
                    <a:pt x="11276" y="3328"/>
                  </a:cubicBezTo>
                  <a:lnTo>
                    <a:pt x="11276" y="3328"/>
                  </a:lnTo>
                  <a:cubicBezTo>
                    <a:pt x="11258" y="3337"/>
                    <a:pt x="11250" y="3364"/>
                    <a:pt x="11241" y="3382"/>
                  </a:cubicBezTo>
                  <a:lnTo>
                    <a:pt x="11241" y="3382"/>
                  </a:lnTo>
                  <a:cubicBezTo>
                    <a:pt x="10928" y="3453"/>
                    <a:pt x="10126" y="3845"/>
                    <a:pt x="9813" y="4006"/>
                  </a:cubicBezTo>
                  <a:lnTo>
                    <a:pt x="9813" y="4006"/>
                  </a:lnTo>
                  <a:cubicBezTo>
                    <a:pt x="9804" y="4006"/>
                    <a:pt x="9804" y="4006"/>
                    <a:pt x="9804" y="4006"/>
                  </a:cubicBezTo>
                  <a:lnTo>
                    <a:pt x="9804" y="4006"/>
                  </a:lnTo>
                  <a:lnTo>
                    <a:pt x="10732" y="1883"/>
                  </a:lnTo>
                  <a:cubicBezTo>
                    <a:pt x="10732" y="1883"/>
                    <a:pt x="10741" y="1883"/>
                    <a:pt x="10741" y="1883"/>
                  </a:cubicBezTo>
                  <a:lnTo>
                    <a:pt x="10741" y="1883"/>
                  </a:lnTo>
                  <a:cubicBezTo>
                    <a:pt x="10750" y="1883"/>
                    <a:pt x="10750" y="1883"/>
                    <a:pt x="10759" y="1883"/>
                  </a:cubicBezTo>
                  <a:close/>
                  <a:moveTo>
                    <a:pt x="4755" y="2070"/>
                  </a:moveTo>
                  <a:lnTo>
                    <a:pt x="5692" y="2177"/>
                  </a:lnTo>
                  <a:cubicBezTo>
                    <a:pt x="5692" y="2195"/>
                    <a:pt x="5701" y="2213"/>
                    <a:pt x="5719" y="2222"/>
                  </a:cubicBezTo>
                  <a:lnTo>
                    <a:pt x="5719" y="2222"/>
                  </a:lnTo>
                  <a:lnTo>
                    <a:pt x="4719" y="4077"/>
                  </a:lnTo>
                  <a:cubicBezTo>
                    <a:pt x="4719" y="4077"/>
                    <a:pt x="4710" y="4077"/>
                    <a:pt x="4710" y="4077"/>
                  </a:cubicBezTo>
                  <a:lnTo>
                    <a:pt x="4710" y="4077"/>
                  </a:lnTo>
                  <a:cubicBezTo>
                    <a:pt x="4693" y="4077"/>
                    <a:pt x="4684" y="4077"/>
                    <a:pt x="4666" y="4086"/>
                  </a:cubicBezTo>
                  <a:lnTo>
                    <a:pt x="4666" y="4086"/>
                  </a:lnTo>
                  <a:lnTo>
                    <a:pt x="3765" y="3043"/>
                  </a:lnTo>
                  <a:cubicBezTo>
                    <a:pt x="3774" y="3025"/>
                    <a:pt x="3774" y="3007"/>
                    <a:pt x="3774" y="2998"/>
                  </a:cubicBezTo>
                  <a:lnTo>
                    <a:pt x="3774" y="2998"/>
                  </a:lnTo>
                  <a:cubicBezTo>
                    <a:pt x="3774" y="2980"/>
                    <a:pt x="3774" y="2962"/>
                    <a:pt x="3765" y="2944"/>
                  </a:cubicBezTo>
                  <a:lnTo>
                    <a:pt x="3765" y="2944"/>
                  </a:lnTo>
                  <a:lnTo>
                    <a:pt x="4621" y="2115"/>
                  </a:lnTo>
                  <a:cubicBezTo>
                    <a:pt x="4630" y="2124"/>
                    <a:pt x="4648" y="2133"/>
                    <a:pt x="4666" y="2133"/>
                  </a:cubicBezTo>
                  <a:lnTo>
                    <a:pt x="4666" y="2133"/>
                  </a:lnTo>
                  <a:cubicBezTo>
                    <a:pt x="4702" y="2133"/>
                    <a:pt x="4737" y="2106"/>
                    <a:pt x="4755" y="2070"/>
                  </a:cubicBezTo>
                  <a:close/>
                  <a:moveTo>
                    <a:pt x="1017" y="4862"/>
                  </a:moveTo>
                  <a:lnTo>
                    <a:pt x="464" y="3069"/>
                  </a:lnTo>
                  <a:cubicBezTo>
                    <a:pt x="473" y="3069"/>
                    <a:pt x="473" y="3060"/>
                    <a:pt x="482" y="3052"/>
                  </a:cubicBezTo>
                  <a:lnTo>
                    <a:pt x="482" y="3052"/>
                  </a:lnTo>
                  <a:lnTo>
                    <a:pt x="3024" y="4238"/>
                  </a:lnTo>
                  <a:cubicBezTo>
                    <a:pt x="3024" y="4247"/>
                    <a:pt x="3015" y="4265"/>
                    <a:pt x="3015" y="4274"/>
                  </a:cubicBezTo>
                  <a:lnTo>
                    <a:pt x="3015" y="4274"/>
                  </a:lnTo>
                  <a:lnTo>
                    <a:pt x="1089" y="4898"/>
                  </a:lnTo>
                  <a:cubicBezTo>
                    <a:pt x="1071" y="4871"/>
                    <a:pt x="1044" y="4862"/>
                    <a:pt x="1017" y="4862"/>
                  </a:cubicBezTo>
                  <a:close/>
                  <a:moveTo>
                    <a:pt x="3720" y="3087"/>
                  </a:moveTo>
                  <a:lnTo>
                    <a:pt x="4621" y="4131"/>
                  </a:lnTo>
                  <a:cubicBezTo>
                    <a:pt x="4612" y="4140"/>
                    <a:pt x="4612" y="4158"/>
                    <a:pt x="4612" y="4176"/>
                  </a:cubicBezTo>
                  <a:lnTo>
                    <a:pt x="4612" y="4176"/>
                  </a:lnTo>
                  <a:cubicBezTo>
                    <a:pt x="4612" y="4211"/>
                    <a:pt x="4630" y="4247"/>
                    <a:pt x="4666" y="4265"/>
                  </a:cubicBezTo>
                  <a:lnTo>
                    <a:pt x="4666" y="4265"/>
                  </a:lnTo>
                  <a:lnTo>
                    <a:pt x="4639" y="4497"/>
                  </a:lnTo>
                  <a:cubicBezTo>
                    <a:pt x="4621" y="4515"/>
                    <a:pt x="4612" y="4541"/>
                    <a:pt x="4612" y="4568"/>
                  </a:cubicBezTo>
                  <a:lnTo>
                    <a:pt x="4612" y="4568"/>
                  </a:lnTo>
                  <a:cubicBezTo>
                    <a:pt x="4612" y="4568"/>
                    <a:pt x="4612" y="4568"/>
                    <a:pt x="4612" y="4568"/>
                  </a:cubicBezTo>
                  <a:lnTo>
                    <a:pt x="4612" y="4568"/>
                  </a:lnTo>
                  <a:lnTo>
                    <a:pt x="2418" y="6156"/>
                  </a:lnTo>
                  <a:lnTo>
                    <a:pt x="3131" y="4390"/>
                  </a:lnTo>
                  <a:cubicBezTo>
                    <a:pt x="3176" y="4381"/>
                    <a:pt x="3212" y="4336"/>
                    <a:pt x="3212" y="4292"/>
                  </a:cubicBezTo>
                  <a:lnTo>
                    <a:pt x="3212" y="4292"/>
                  </a:lnTo>
                  <a:cubicBezTo>
                    <a:pt x="3212" y="4265"/>
                    <a:pt x="3203" y="4247"/>
                    <a:pt x="3194" y="4229"/>
                  </a:cubicBezTo>
                  <a:lnTo>
                    <a:pt x="3194" y="4229"/>
                  </a:lnTo>
                  <a:lnTo>
                    <a:pt x="3667" y="3096"/>
                  </a:lnTo>
                  <a:cubicBezTo>
                    <a:pt x="3667" y="3096"/>
                    <a:pt x="3676" y="3096"/>
                    <a:pt x="3676" y="3096"/>
                  </a:cubicBezTo>
                  <a:lnTo>
                    <a:pt x="3676" y="3096"/>
                  </a:lnTo>
                  <a:cubicBezTo>
                    <a:pt x="3693" y="3096"/>
                    <a:pt x="3711" y="3087"/>
                    <a:pt x="3720" y="3087"/>
                  </a:cubicBezTo>
                  <a:moveTo>
                    <a:pt x="187" y="4889"/>
                  </a:moveTo>
                  <a:cubicBezTo>
                    <a:pt x="179" y="4862"/>
                    <a:pt x="152" y="4836"/>
                    <a:pt x="125" y="4827"/>
                  </a:cubicBezTo>
                  <a:lnTo>
                    <a:pt x="125" y="4827"/>
                  </a:lnTo>
                  <a:lnTo>
                    <a:pt x="411" y="3123"/>
                  </a:lnTo>
                  <a:lnTo>
                    <a:pt x="955" y="4880"/>
                  </a:lnTo>
                  <a:cubicBezTo>
                    <a:pt x="946" y="4889"/>
                    <a:pt x="928" y="4907"/>
                    <a:pt x="919" y="4916"/>
                  </a:cubicBezTo>
                  <a:lnTo>
                    <a:pt x="919" y="4916"/>
                  </a:lnTo>
                  <a:close/>
                  <a:moveTo>
                    <a:pt x="7512" y="3292"/>
                  </a:moveTo>
                  <a:lnTo>
                    <a:pt x="9608" y="4060"/>
                  </a:lnTo>
                  <a:lnTo>
                    <a:pt x="7654" y="4345"/>
                  </a:lnTo>
                  <a:cubicBezTo>
                    <a:pt x="7637" y="4318"/>
                    <a:pt x="7610" y="4300"/>
                    <a:pt x="7574" y="4300"/>
                  </a:cubicBezTo>
                  <a:lnTo>
                    <a:pt x="7574" y="4300"/>
                  </a:lnTo>
                  <a:cubicBezTo>
                    <a:pt x="7530" y="4300"/>
                    <a:pt x="7494" y="4327"/>
                    <a:pt x="7476" y="4363"/>
                  </a:cubicBezTo>
                  <a:lnTo>
                    <a:pt x="7476" y="4363"/>
                  </a:lnTo>
                  <a:lnTo>
                    <a:pt x="4826" y="4532"/>
                  </a:lnTo>
                  <a:lnTo>
                    <a:pt x="7369" y="3292"/>
                  </a:lnTo>
                  <a:cubicBezTo>
                    <a:pt x="7387" y="3310"/>
                    <a:pt x="7414" y="3328"/>
                    <a:pt x="7440" y="3328"/>
                  </a:cubicBezTo>
                  <a:lnTo>
                    <a:pt x="7440" y="3328"/>
                  </a:lnTo>
                  <a:cubicBezTo>
                    <a:pt x="7467" y="3328"/>
                    <a:pt x="7494" y="3310"/>
                    <a:pt x="7512" y="3292"/>
                  </a:cubicBezTo>
                  <a:close/>
                  <a:moveTo>
                    <a:pt x="9822" y="4131"/>
                  </a:moveTo>
                  <a:cubicBezTo>
                    <a:pt x="9831" y="4122"/>
                    <a:pt x="9840" y="4095"/>
                    <a:pt x="9840" y="4077"/>
                  </a:cubicBezTo>
                  <a:lnTo>
                    <a:pt x="9840" y="4077"/>
                  </a:lnTo>
                  <a:cubicBezTo>
                    <a:pt x="9840" y="4069"/>
                    <a:pt x="9840" y="4069"/>
                    <a:pt x="9840" y="4060"/>
                  </a:cubicBezTo>
                  <a:lnTo>
                    <a:pt x="9840" y="4060"/>
                  </a:lnTo>
                  <a:cubicBezTo>
                    <a:pt x="10420" y="3774"/>
                    <a:pt x="11027" y="3498"/>
                    <a:pt x="11250" y="3444"/>
                  </a:cubicBezTo>
                  <a:lnTo>
                    <a:pt x="11250" y="3444"/>
                  </a:lnTo>
                  <a:cubicBezTo>
                    <a:pt x="11250" y="3453"/>
                    <a:pt x="11258" y="3462"/>
                    <a:pt x="11267" y="3471"/>
                  </a:cubicBezTo>
                  <a:lnTo>
                    <a:pt x="11267" y="3471"/>
                  </a:lnTo>
                  <a:lnTo>
                    <a:pt x="10500" y="5032"/>
                  </a:lnTo>
                  <a:cubicBezTo>
                    <a:pt x="10491" y="5032"/>
                    <a:pt x="10491" y="5032"/>
                    <a:pt x="10482" y="5032"/>
                  </a:cubicBezTo>
                  <a:lnTo>
                    <a:pt x="10482" y="5032"/>
                  </a:lnTo>
                  <a:cubicBezTo>
                    <a:pt x="10473" y="5032"/>
                    <a:pt x="10465" y="5032"/>
                    <a:pt x="10456" y="5032"/>
                  </a:cubicBezTo>
                  <a:lnTo>
                    <a:pt x="10456" y="5032"/>
                  </a:lnTo>
                  <a:close/>
                  <a:moveTo>
                    <a:pt x="7672" y="4408"/>
                  </a:moveTo>
                  <a:lnTo>
                    <a:pt x="9260" y="4176"/>
                  </a:lnTo>
                  <a:lnTo>
                    <a:pt x="9564" y="4131"/>
                  </a:lnTo>
                  <a:lnTo>
                    <a:pt x="6843" y="5567"/>
                  </a:lnTo>
                  <a:lnTo>
                    <a:pt x="7530" y="4488"/>
                  </a:lnTo>
                  <a:cubicBezTo>
                    <a:pt x="7547" y="4488"/>
                    <a:pt x="7556" y="4497"/>
                    <a:pt x="7574" y="4497"/>
                  </a:cubicBezTo>
                  <a:lnTo>
                    <a:pt x="7574" y="4497"/>
                  </a:lnTo>
                  <a:cubicBezTo>
                    <a:pt x="7619" y="4497"/>
                    <a:pt x="7663" y="4452"/>
                    <a:pt x="7672" y="4408"/>
                  </a:cubicBezTo>
                  <a:moveTo>
                    <a:pt x="6860" y="5674"/>
                  </a:moveTo>
                  <a:cubicBezTo>
                    <a:pt x="6860" y="5674"/>
                    <a:pt x="6860" y="5665"/>
                    <a:pt x="6860" y="5656"/>
                  </a:cubicBezTo>
                  <a:lnTo>
                    <a:pt x="6860" y="5656"/>
                  </a:lnTo>
                  <a:cubicBezTo>
                    <a:pt x="6860" y="5648"/>
                    <a:pt x="6860" y="5639"/>
                    <a:pt x="6860" y="5630"/>
                  </a:cubicBezTo>
                  <a:lnTo>
                    <a:pt x="6860" y="5630"/>
                  </a:lnTo>
                  <a:lnTo>
                    <a:pt x="9671" y="4149"/>
                  </a:lnTo>
                  <a:cubicBezTo>
                    <a:pt x="9671" y="4149"/>
                    <a:pt x="9679" y="4149"/>
                    <a:pt x="9679" y="4149"/>
                  </a:cubicBezTo>
                  <a:lnTo>
                    <a:pt x="9679" y="4149"/>
                  </a:lnTo>
                  <a:lnTo>
                    <a:pt x="8689" y="6682"/>
                  </a:lnTo>
                  <a:cubicBezTo>
                    <a:pt x="8689" y="6682"/>
                    <a:pt x="8689" y="6682"/>
                    <a:pt x="8689" y="6682"/>
                  </a:cubicBezTo>
                  <a:lnTo>
                    <a:pt x="8689" y="6682"/>
                  </a:lnTo>
                  <a:cubicBezTo>
                    <a:pt x="8662" y="6682"/>
                    <a:pt x="8645" y="6691"/>
                    <a:pt x="8627" y="6700"/>
                  </a:cubicBezTo>
                  <a:lnTo>
                    <a:pt x="8627" y="6700"/>
                  </a:lnTo>
                  <a:close/>
                  <a:moveTo>
                    <a:pt x="9769" y="4167"/>
                  </a:moveTo>
                  <a:lnTo>
                    <a:pt x="10402" y="5068"/>
                  </a:lnTo>
                  <a:cubicBezTo>
                    <a:pt x="10393" y="5086"/>
                    <a:pt x="10384" y="5103"/>
                    <a:pt x="10384" y="5130"/>
                  </a:cubicBezTo>
                  <a:lnTo>
                    <a:pt x="10384" y="5130"/>
                  </a:lnTo>
                  <a:cubicBezTo>
                    <a:pt x="10384" y="5139"/>
                    <a:pt x="10384" y="5157"/>
                    <a:pt x="10393" y="5166"/>
                  </a:cubicBezTo>
                  <a:lnTo>
                    <a:pt x="10393" y="5166"/>
                  </a:lnTo>
                  <a:lnTo>
                    <a:pt x="8770" y="6665"/>
                  </a:lnTo>
                  <a:lnTo>
                    <a:pt x="9733" y="4176"/>
                  </a:lnTo>
                  <a:cubicBezTo>
                    <a:pt x="9733" y="4176"/>
                    <a:pt x="9742" y="4176"/>
                    <a:pt x="9742" y="4176"/>
                  </a:cubicBezTo>
                  <a:lnTo>
                    <a:pt x="9742" y="4176"/>
                  </a:lnTo>
                  <a:cubicBezTo>
                    <a:pt x="9751" y="4176"/>
                    <a:pt x="9760" y="4176"/>
                    <a:pt x="9769" y="4167"/>
                  </a:cubicBezTo>
                  <a:moveTo>
                    <a:pt x="812" y="6343"/>
                  </a:moveTo>
                  <a:cubicBezTo>
                    <a:pt x="821" y="6334"/>
                    <a:pt x="821" y="6317"/>
                    <a:pt x="821" y="6308"/>
                  </a:cubicBezTo>
                  <a:lnTo>
                    <a:pt x="821" y="6308"/>
                  </a:lnTo>
                  <a:cubicBezTo>
                    <a:pt x="821" y="6272"/>
                    <a:pt x="812" y="6254"/>
                    <a:pt x="794" y="6236"/>
                  </a:cubicBezTo>
                  <a:lnTo>
                    <a:pt x="794" y="6236"/>
                  </a:lnTo>
                  <a:lnTo>
                    <a:pt x="1026" y="5059"/>
                  </a:lnTo>
                  <a:cubicBezTo>
                    <a:pt x="1071" y="5050"/>
                    <a:pt x="1115" y="5014"/>
                    <a:pt x="1115" y="4961"/>
                  </a:cubicBezTo>
                  <a:lnTo>
                    <a:pt x="1115" y="4961"/>
                  </a:lnTo>
                  <a:cubicBezTo>
                    <a:pt x="1115" y="4961"/>
                    <a:pt x="1115" y="4961"/>
                    <a:pt x="1115" y="4952"/>
                  </a:cubicBezTo>
                  <a:lnTo>
                    <a:pt x="1115" y="4952"/>
                  </a:lnTo>
                  <a:lnTo>
                    <a:pt x="3024" y="4336"/>
                  </a:lnTo>
                  <a:cubicBezTo>
                    <a:pt x="3033" y="4354"/>
                    <a:pt x="3051" y="4363"/>
                    <a:pt x="3069" y="4372"/>
                  </a:cubicBezTo>
                  <a:lnTo>
                    <a:pt x="3069" y="4372"/>
                  </a:lnTo>
                  <a:lnTo>
                    <a:pt x="2355" y="6138"/>
                  </a:lnTo>
                  <a:cubicBezTo>
                    <a:pt x="2346" y="6138"/>
                    <a:pt x="2346" y="6138"/>
                    <a:pt x="2346" y="6138"/>
                  </a:cubicBezTo>
                  <a:lnTo>
                    <a:pt x="2346" y="6138"/>
                  </a:lnTo>
                  <a:cubicBezTo>
                    <a:pt x="2293" y="6138"/>
                    <a:pt x="2248" y="6183"/>
                    <a:pt x="2248" y="6236"/>
                  </a:cubicBezTo>
                  <a:lnTo>
                    <a:pt x="2248" y="6236"/>
                  </a:lnTo>
                  <a:cubicBezTo>
                    <a:pt x="2248" y="6281"/>
                    <a:pt x="2275" y="6326"/>
                    <a:pt x="2320" y="6334"/>
                  </a:cubicBezTo>
                  <a:lnTo>
                    <a:pt x="2320" y="6334"/>
                  </a:lnTo>
                  <a:lnTo>
                    <a:pt x="2453" y="7423"/>
                  </a:lnTo>
                  <a:cubicBezTo>
                    <a:pt x="2453" y="7423"/>
                    <a:pt x="2453" y="7423"/>
                    <a:pt x="2453" y="7423"/>
                  </a:cubicBezTo>
                  <a:lnTo>
                    <a:pt x="2453" y="7423"/>
                  </a:lnTo>
                  <a:cubicBezTo>
                    <a:pt x="2195" y="7209"/>
                    <a:pt x="1374" y="6691"/>
                    <a:pt x="812" y="6343"/>
                  </a:cubicBezTo>
                  <a:moveTo>
                    <a:pt x="4800" y="4604"/>
                  </a:moveTo>
                  <a:cubicBezTo>
                    <a:pt x="4800" y="4604"/>
                    <a:pt x="4800" y="4595"/>
                    <a:pt x="4800" y="4595"/>
                  </a:cubicBezTo>
                  <a:lnTo>
                    <a:pt x="4800" y="4595"/>
                  </a:lnTo>
                  <a:lnTo>
                    <a:pt x="7476" y="4425"/>
                  </a:lnTo>
                  <a:cubicBezTo>
                    <a:pt x="7476" y="4434"/>
                    <a:pt x="7485" y="4443"/>
                    <a:pt x="7485" y="4443"/>
                  </a:cubicBezTo>
                  <a:lnTo>
                    <a:pt x="7485" y="4443"/>
                  </a:lnTo>
                  <a:lnTo>
                    <a:pt x="6771" y="5558"/>
                  </a:lnTo>
                  <a:cubicBezTo>
                    <a:pt x="6771" y="5558"/>
                    <a:pt x="6762" y="5558"/>
                    <a:pt x="6762" y="5558"/>
                  </a:cubicBezTo>
                  <a:lnTo>
                    <a:pt x="6762" y="5558"/>
                  </a:lnTo>
                  <a:cubicBezTo>
                    <a:pt x="6736" y="5558"/>
                    <a:pt x="6709" y="5567"/>
                    <a:pt x="6691" y="5585"/>
                  </a:cubicBezTo>
                  <a:lnTo>
                    <a:pt x="6691" y="5585"/>
                  </a:lnTo>
                  <a:close/>
                  <a:moveTo>
                    <a:pt x="2445" y="6236"/>
                  </a:moveTo>
                  <a:cubicBezTo>
                    <a:pt x="2445" y="6236"/>
                    <a:pt x="2445" y="6236"/>
                    <a:pt x="2445" y="6236"/>
                  </a:cubicBezTo>
                  <a:lnTo>
                    <a:pt x="2445" y="6236"/>
                  </a:lnTo>
                  <a:cubicBezTo>
                    <a:pt x="2445" y="6227"/>
                    <a:pt x="2445" y="6227"/>
                    <a:pt x="2445" y="6218"/>
                  </a:cubicBezTo>
                  <a:lnTo>
                    <a:pt x="2445" y="6218"/>
                  </a:lnTo>
                  <a:lnTo>
                    <a:pt x="4630" y="4631"/>
                  </a:lnTo>
                  <a:cubicBezTo>
                    <a:pt x="4648" y="4648"/>
                    <a:pt x="4666" y="4657"/>
                    <a:pt x="4693" y="4666"/>
                  </a:cubicBezTo>
                  <a:lnTo>
                    <a:pt x="4693" y="4666"/>
                  </a:lnTo>
                  <a:lnTo>
                    <a:pt x="6343" y="7048"/>
                  </a:lnTo>
                  <a:cubicBezTo>
                    <a:pt x="6343" y="7048"/>
                    <a:pt x="6343" y="7057"/>
                    <a:pt x="6334" y="7057"/>
                  </a:cubicBezTo>
                  <a:lnTo>
                    <a:pt x="6334" y="7057"/>
                  </a:lnTo>
                  <a:close/>
                  <a:moveTo>
                    <a:pt x="4764" y="4657"/>
                  </a:moveTo>
                  <a:lnTo>
                    <a:pt x="6664" y="5639"/>
                  </a:lnTo>
                  <a:cubicBezTo>
                    <a:pt x="6664" y="5648"/>
                    <a:pt x="6664" y="5656"/>
                    <a:pt x="6664" y="5656"/>
                  </a:cubicBezTo>
                  <a:lnTo>
                    <a:pt x="6664" y="5656"/>
                  </a:lnTo>
                  <a:cubicBezTo>
                    <a:pt x="6664" y="5692"/>
                    <a:pt x="6682" y="5719"/>
                    <a:pt x="6700" y="5737"/>
                  </a:cubicBezTo>
                  <a:lnTo>
                    <a:pt x="6700" y="5737"/>
                  </a:lnTo>
                  <a:lnTo>
                    <a:pt x="6397" y="7012"/>
                  </a:lnTo>
                  <a:cubicBezTo>
                    <a:pt x="6397" y="7012"/>
                    <a:pt x="6397" y="7012"/>
                    <a:pt x="6397" y="7012"/>
                  </a:cubicBezTo>
                  <a:lnTo>
                    <a:pt x="6397" y="7012"/>
                  </a:lnTo>
                  <a:close/>
                  <a:moveTo>
                    <a:pt x="152" y="5005"/>
                  </a:moveTo>
                  <a:cubicBezTo>
                    <a:pt x="170" y="4987"/>
                    <a:pt x="179" y="4970"/>
                    <a:pt x="187" y="4952"/>
                  </a:cubicBezTo>
                  <a:lnTo>
                    <a:pt x="187" y="4952"/>
                  </a:lnTo>
                  <a:lnTo>
                    <a:pt x="919" y="4978"/>
                  </a:lnTo>
                  <a:cubicBezTo>
                    <a:pt x="919" y="5005"/>
                    <a:pt x="937" y="5032"/>
                    <a:pt x="964" y="5041"/>
                  </a:cubicBezTo>
                  <a:lnTo>
                    <a:pt x="964" y="5041"/>
                  </a:lnTo>
                  <a:lnTo>
                    <a:pt x="732" y="6210"/>
                  </a:lnTo>
                  <a:cubicBezTo>
                    <a:pt x="732" y="6210"/>
                    <a:pt x="723" y="6201"/>
                    <a:pt x="723" y="6201"/>
                  </a:cubicBezTo>
                  <a:lnTo>
                    <a:pt x="723" y="6201"/>
                  </a:lnTo>
                  <a:cubicBezTo>
                    <a:pt x="723" y="6201"/>
                    <a:pt x="714" y="6201"/>
                    <a:pt x="714" y="6210"/>
                  </a:cubicBezTo>
                  <a:lnTo>
                    <a:pt x="714" y="6210"/>
                  </a:lnTo>
                  <a:close/>
                  <a:moveTo>
                    <a:pt x="6825" y="5728"/>
                  </a:moveTo>
                  <a:lnTo>
                    <a:pt x="8591" y="6763"/>
                  </a:lnTo>
                  <a:cubicBezTo>
                    <a:pt x="8591" y="6763"/>
                    <a:pt x="8591" y="6772"/>
                    <a:pt x="8591" y="6780"/>
                  </a:cubicBezTo>
                  <a:lnTo>
                    <a:pt x="8591" y="6780"/>
                  </a:lnTo>
                  <a:cubicBezTo>
                    <a:pt x="8591" y="6789"/>
                    <a:pt x="8591" y="6798"/>
                    <a:pt x="8591" y="6807"/>
                  </a:cubicBezTo>
                  <a:lnTo>
                    <a:pt x="8591" y="6807"/>
                  </a:lnTo>
                  <a:lnTo>
                    <a:pt x="6075" y="8707"/>
                  </a:lnTo>
                  <a:cubicBezTo>
                    <a:pt x="6075" y="8707"/>
                    <a:pt x="6066" y="8707"/>
                    <a:pt x="6066" y="8707"/>
                  </a:cubicBezTo>
                  <a:lnTo>
                    <a:pt x="6066" y="8707"/>
                  </a:lnTo>
                  <a:lnTo>
                    <a:pt x="6423" y="7209"/>
                  </a:lnTo>
                  <a:cubicBezTo>
                    <a:pt x="6423" y="7209"/>
                    <a:pt x="6423" y="7209"/>
                    <a:pt x="6423" y="7209"/>
                  </a:cubicBezTo>
                  <a:lnTo>
                    <a:pt x="6423" y="7209"/>
                  </a:lnTo>
                  <a:cubicBezTo>
                    <a:pt x="6477" y="7209"/>
                    <a:pt x="6521" y="7164"/>
                    <a:pt x="6521" y="7111"/>
                  </a:cubicBezTo>
                  <a:lnTo>
                    <a:pt x="6521" y="7111"/>
                  </a:lnTo>
                  <a:cubicBezTo>
                    <a:pt x="6521" y="7075"/>
                    <a:pt x="6504" y="7039"/>
                    <a:pt x="6477" y="7021"/>
                  </a:cubicBezTo>
                  <a:lnTo>
                    <a:pt x="6477" y="7021"/>
                  </a:lnTo>
                  <a:lnTo>
                    <a:pt x="6762" y="5755"/>
                  </a:lnTo>
                  <a:cubicBezTo>
                    <a:pt x="6762" y="5755"/>
                    <a:pt x="6762" y="5755"/>
                    <a:pt x="6762" y="5755"/>
                  </a:cubicBezTo>
                  <a:lnTo>
                    <a:pt x="6762" y="5755"/>
                  </a:lnTo>
                  <a:cubicBezTo>
                    <a:pt x="6789" y="5755"/>
                    <a:pt x="6807" y="5746"/>
                    <a:pt x="6825" y="5728"/>
                  </a:cubicBezTo>
                  <a:moveTo>
                    <a:pt x="2596" y="7512"/>
                  </a:moveTo>
                  <a:cubicBezTo>
                    <a:pt x="2596" y="7512"/>
                    <a:pt x="2596" y="7512"/>
                    <a:pt x="2596" y="7512"/>
                  </a:cubicBezTo>
                  <a:lnTo>
                    <a:pt x="2596" y="7512"/>
                  </a:lnTo>
                  <a:cubicBezTo>
                    <a:pt x="2596" y="7458"/>
                    <a:pt x="2560" y="7423"/>
                    <a:pt x="2516" y="7414"/>
                  </a:cubicBezTo>
                  <a:lnTo>
                    <a:pt x="2516" y="7414"/>
                  </a:lnTo>
                  <a:lnTo>
                    <a:pt x="2382" y="6326"/>
                  </a:lnTo>
                  <a:cubicBezTo>
                    <a:pt x="2400" y="6317"/>
                    <a:pt x="2409" y="6308"/>
                    <a:pt x="2418" y="6299"/>
                  </a:cubicBezTo>
                  <a:lnTo>
                    <a:pt x="2418" y="6299"/>
                  </a:lnTo>
                  <a:lnTo>
                    <a:pt x="6316" y="7119"/>
                  </a:lnTo>
                  <a:lnTo>
                    <a:pt x="4113" y="8003"/>
                  </a:lnTo>
                  <a:cubicBezTo>
                    <a:pt x="4095" y="7976"/>
                    <a:pt x="4068" y="7967"/>
                    <a:pt x="4032" y="7967"/>
                  </a:cubicBezTo>
                  <a:lnTo>
                    <a:pt x="4032" y="7967"/>
                  </a:lnTo>
                  <a:cubicBezTo>
                    <a:pt x="4006" y="7967"/>
                    <a:pt x="3979" y="7976"/>
                    <a:pt x="3961" y="8003"/>
                  </a:cubicBezTo>
                  <a:lnTo>
                    <a:pt x="3961" y="8003"/>
                  </a:lnTo>
                  <a:close/>
                  <a:moveTo>
                    <a:pt x="4131" y="8074"/>
                  </a:moveTo>
                  <a:cubicBezTo>
                    <a:pt x="4131" y="8065"/>
                    <a:pt x="4131" y="8065"/>
                    <a:pt x="4131" y="8065"/>
                  </a:cubicBezTo>
                  <a:lnTo>
                    <a:pt x="4131" y="8065"/>
                  </a:lnTo>
                  <a:cubicBezTo>
                    <a:pt x="4131" y="8065"/>
                    <a:pt x="4131" y="8056"/>
                    <a:pt x="4131" y="8056"/>
                  </a:cubicBezTo>
                  <a:lnTo>
                    <a:pt x="4131" y="8056"/>
                  </a:lnTo>
                  <a:lnTo>
                    <a:pt x="6343" y="7173"/>
                  </a:lnTo>
                  <a:cubicBezTo>
                    <a:pt x="6352" y="7173"/>
                    <a:pt x="6352" y="7182"/>
                    <a:pt x="6361" y="7182"/>
                  </a:cubicBezTo>
                  <a:lnTo>
                    <a:pt x="6361" y="7182"/>
                  </a:lnTo>
                  <a:lnTo>
                    <a:pt x="6004" y="8690"/>
                  </a:lnTo>
                  <a:cubicBezTo>
                    <a:pt x="5977" y="8699"/>
                    <a:pt x="5959" y="8707"/>
                    <a:pt x="5942" y="8725"/>
                  </a:cubicBezTo>
                  <a:lnTo>
                    <a:pt x="5942" y="8725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930;p48">
            <a:extLst>
              <a:ext uri="{FF2B5EF4-FFF2-40B4-BE49-F238E27FC236}">
                <a16:creationId xmlns:a16="http://schemas.microsoft.com/office/drawing/2014/main" id="{D7862B76-2B9C-F84C-0D3A-7A0BDFA728DC}"/>
              </a:ext>
            </a:extLst>
          </p:cNvPr>
          <p:cNvSpPr/>
          <p:nvPr/>
        </p:nvSpPr>
        <p:spPr>
          <a:xfrm>
            <a:off x="1936484" y="4892281"/>
            <a:ext cx="305909" cy="300440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31;p48">
            <a:extLst>
              <a:ext uri="{FF2B5EF4-FFF2-40B4-BE49-F238E27FC236}">
                <a16:creationId xmlns:a16="http://schemas.microsoft.com/office/drawing/2014/main" id="{476D7E01-A843-4BE3-BEB8-537B937C358F}"/>
              </a:ext>
            </a:extLst>
          </p:cNvPr>
          <p:cNvSpPr/>
          <p:nvPr/>
        </p:nvSpPr>
        <p:spPr>
          <a:xfrm>
            <a:off x="3937317" y="4710823"/>
            <a:ext cx="151564" cy="148852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33;p48">
            <a:extLst>
              <a:ext uri="{FF2B5EF4-FFF2-40B4-BE49-F238E27FC236}">
                <a16:creationId xmlns:a16="http://schemas.microsoft.com/office/drawing/2014/main" id="{BB2F13C7-B100-2D4B-C9C4-FEC0532750F4}"/>
              </a:ext>
            </a:extLst>
          </p:cNvPr>
          <p:cNvSpPr/>
          <p:nvPr/>
        </p:nvSpPr>
        <p:spPr>
          <a:xfrm>
            <a:off x="1936491" y="3032072"/>
            <a:ext cx="110469" cy="108493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9"/>
          <p:cNvSpPr txBox="1">
            <a:spLocks noGrp="1"/>
          </p:cNvSpPr>
          <p:nvPr>
            <p:ph type="subTitle" idx="1"/>
          </p:nvPr>
        </p:nvSpPr>
        <p:spPr>
          <a:xfrm>
            <a:off x="1334247" y="1749150"/>
            <a:ext cx="3829442" cy="826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/>
                </a:solidFill>
                <a:latin typeface="Montserrat" pitchFamily="2" charset="0"/>
              </a:rPr>
              <a:t>Это решение не только повышает качество образования за счет использования передовых технологий, но и облегчает работу преподавателей, что способствует модернизации и лидерству в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/>
                </a:solidFill>
                <a:latin typeface="Montserrat" pitchFamily="2" charset="0"/>
              </a:rPr>
              <a:t>сфере образования Республики Татарстан, становясь образцом для переноса опыта в другие регионы.</a:t>
            </a:r>
            <a:endParaRPr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590" name="Google Shape;590;p39"/>
          <p:cNvSpPr/>
          <p:nvPr/>
        </p:nvSpPr>
        <p:spPr>
          <a:xfrm rot="-25">
            <a:off x="5147618" y="1857823"/>
            <a:ext cx="3270024" cy="3270427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rgbClr val="8134EC">
                  <a:alpha val="50196"/>
                </a:srgbClr>
              </a:gs>
              <a:gs pos="7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9"/>
          <p:cNvSpPr/>
          <p:nvPr/>
        </p:nvSpPr>
        <p:spPr>
          <a:xfrm rot="1251486">
            <a:off x="6722908" y="2843448"/>
            <a:ext cx="655904" cy="283793"/>
          </a:xfrm>
          <a:custGeom>
            <a:avLst/>
            <a:gdLst/>
            <a:ahLst/>
            <a:cxnLst/>
            <a:rect l="l" t="t" r="r" b="b"/>
            <a:pathLst>
              <a:path w="2785" h="1205" extrusionOk="0">
                <a:moveTo>
                  <a:pt x="1" y="1205"/>
                </a:moveTo>
                <a:cubicBezTo>
                  <a:pt x="322" y="705"/>
                  <a:pt x="1731" y="179"/>
                  <a:pt x="2784" y="1169"/>
                </a:cubicBezTo>
                <a:cubicBezTo>
                  <a:pt x="1705" y="0"/>
                  <a:pt x="322" y="705"/>
                  <a:pt x="1" y="120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4288" dist="9525" algn="bl" rotWithShape="0">
              <a:schemeClr val="dk1">
                <a:alpha val="6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39"/>
          <p:cNvGrpSpPr/>
          <p:nvPr/>
        </p:nvGrpSpPr>
        <p:grpSpPr>
          <a:xfrm>
            <a:off x="5827443" y="2489308"/>
            <a:ext cx="1910412" cy="1939739"/>
            <a:chOff x="7632185" y="2598958"/>
            <a:chExt cx="912850" cy="926863"/>
          </a:xfrm>
        </p:grpSpPr>
        <p:sp>
          <p:nvSpPr>
            <p:cNvPr id="597" name="Google Shape;597;p39"/>
            <p:cNvSpPr/>
            <p:nvPr/>
          </p:nvSpPr>
          <p:spPr>
            <a:xfrm>
              <a:off x="7973714" y="2949397"/>
              <a:ext cx="229797" cy="224599"/>
            </a:xfrm>
            <a:custGeom>
              <a:avLst/>
              <a:gdLst/>
              <a:ahLst/>
              <a:cxnLst/>
              <a:rect l="l" t="t" r="r" b="b"/>
              <a:pathLst>
                <a:path w="2785" h="2722" extrusionOk="0">
                  <a:moveTo>
                    <a:pt x="786" y="0"/>
                  </a:moveTo>
                  <a:cubicBezTo>
                    <a:pt x="349" y="0"/>
                    <a:pt x="1" y="357"/>
                    <a:pt x="1" y="794"/>
                  </a:cubicBezTo>
                  <a:lnTo>
                    <a:pt x="1" y="1927"/>
                  </a:lnTo>
                  <a:cubicBezTo>
                    <a:pt x="1" y="2364"/>
                    <a:pt x="349" y="2721"/>
                    <a:pt x="786" y="2721"/>
                  </a:cubicBezTo>
                  <a:lnTo>
                    <a:pt x="1999" y="2721"/>
                  </a:lnTo>
                  <a:cubicBezTo>
                    <a:pt x="2436" y="2721"/>
                    <a:pt x="2784" y="2364"/>
                    <a:pt x="2784" y="1927"/>
                  </a:cubicBezTo>
                  <a:lnTo>
                    <a:pt x="2784" y="794"/>
                  </a:lnTo>
                  <a:cubicBezTo>
                    <a:pt x="2784" y="357"/>
                    <a:pt x="2436" y="0"/>
                    <a:pt x="199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8006885" y="2981742"/>
              <a:ext cx="163457" cy="159827"/>
            </a:xfrm>
            <a:custGeom>
              <a:avLst/>
              <a:gdLst/>
              <a:ahLst/>
              <a:cxnLst/>
              <a:rect l="l" t="t" r="r" b="b"/>
              <a:pathLst>
                <a:path w="1981" h="1937" extrusionOk="0">
                  <a:moveTo>
                    <a:pt x="562" y="1"/>
                  </a:moveTo>
                  <a:cubicBezTo>
                    <a:pt x="250" y="1"/>
                    <a:pt x="0" y="259"/>
                    <a:pt x="0" y="563"/>
                  </a:cubicBezTo>
                  <a:lnTo>
                    <a:pt x="0" y="1375"/>
                  </a:lnTo>
                  <a:cubicBezTo>
                    <a:pt x="0" y="1687"/>
                    <a:pt x="250" y="1937"/>
                    <a:pt x="562" y="1937"/>
                  </a:cubicBezTo>
                  <a:lnTo>
                    <a:pt x="1419" y="1937"/>
                  </a:lnTo>
                  <a:cubicBezTo>
                    <a:pt x="1731" y="1937"/>
                    <a:pt x="1981" y="1687"/>
                    <a:pt x="1981" y="1375"/>
                  </a:cubicBezTo>
                  <a:lnTo>
                    <a:pt x="1981" y="563"/>
                  </a:lnTo>
                  <a:cubicBezTo>
                    <a:pt x="1981" y="259"/>
                    <a:pt x="1731" y="1"/>
                    <a:pt x="141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8203435" y="3115746"/>
              <a:ext cx="201743" cy="169398"/>
            </a:xfrm>
            <a:custGeom>
              <a:avLst/>
              <a:gdLst/>
              <a:ahLst/>
              <a:cxnLst/>
              <a:rect l="l" t="t" r="r" b="b"/>
              <a:pathLst>
                <a:path w="2445" h="2053" extrusionOk="0">
                  <a:moveTo>
                    <a:pt x="0" y="0"/>
                  </a:moveTo>
                  <a:lnTo>
                    <a:pt x="0" y="18"/>
                  </a:lnTo>
                  <a:lnTo>
                    <a:pt x="928" y="18"/>
                  </a:lnTo>
                  <a:lnTo>
                    <a:pt x="2427" y="1499"/>
                  </a:lnTo>
                  <a:lnTo>
                    <a:pt x="2427" y="2052"/>
                  </a:lnTo>
                  <a:lnTo>
                    <a:pt x="2445" y="2052"/>
                  </a:lnTo>
                  <a:lnTo>
                    <a:pt x="2445" y="1490"/>
                  </a:lnTo>
                  <a:lnTo>
                    <a:pt x="93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8173977" y="3193474"/>
              <a:ext cx="69228" cy="142004"/>
            </a:xfrm>
            <a:custGeom>
              <a:avLst/>
              <a:gdLst/>
              <a:ahLst/>
              <a:cxnLst/>
              <a:rect l="l" t="t" r="r" b="b"/>
              <a:pathLst>
                <a:path w="839" h="1721" extrusionOk="0">
                  <a:moveTo>
                    <a:pt x="61" y="1"/>
                  </a:moveTo>
                  <a:cubicBezTo>
                    <a:pt x="41" y="1"/>
                    <a:pt x="23" y="11"/>
                    <a:pt x="9" y="31"/>
                  </a:cubicBezTo>
                  <a:cubicBezTo>
                    <a:pt x="0" y="58"/>
                    <a:pt x="9" y="84"/>
                    <a:pt x="36" y="102"/>
                  </a:cubicBezTo>
                  <a:lnTo>
                    <a:pt x="54" y="102"/>
                  </a:lnTo>
                  <a:lnTo>
                    <a:pt x="54" y="218"/>
                  </a:lnTo>
                  <a:lnTo>
                    <a:pt x="768" y="932"/>
                  </a:lnTo>
                  <a:lnTo>
                    <a:pt x="768" y="1610"/>
                  </a:lnTo>
                  <a:cubicBezTo>
                    <a:pt x="750" y="1619"/>
                    <a:pt x="741" y="1628"/>
                    <a:pt x="732" y="1637"/>
                  </a:cubicBezTo>
                  <a:cubicBezTo>
                    <a:pt x="714" y="1663"/>
                    <a:pt x="732" y="1699"/>
                    <a:pt x="759" y="1717"/>
                  </a:cubicBezTo>
                  <a:cubicBezTo>
                    <a:pt x="765" y="1719"/>
                    <a:pt x="772" y="1720"/>
                    <a:pt x="779" y="1720"/>
                  </a:cubicBezTo>
                  <a:cubicBezTo>
                    <a:pt x="798" y="1720"/>
                    <a:pt x="817" y="1710"/>
                    <a:pt x="830" y="1690"/>
                  </a:cubicBezTo>
                  <a:cubicBezTo>
                    <a:pt x="839" y="1663"/>
                    <a:pt x="830" y="1628"/>
                    <a:pt x="803" y="1619"/>
                  </a:cubicBezTo>
                  <a:cubicBezTo>
                    <a:pt x="794" y="1619"/>
                    <a:pt x="794" y="1610"/>
                    <a:pt x="785" y="1610"/>
                  </a:cubicBezTo>
                  <a:lnTo>
                    <a:pt x="785" y="923"/>
                  </a:lnTo>
                  <a:lnTo>
                    <a:pt x="72" y="209"/>
                  </a:lnTo>
                  <a:lnTo>
                    <a:pt x="72" y="102"/>
                  </a:lnTo>
                  <a:cubicBezTo>
                    <a:pt x="81" y="102"/>
                    <a:pt x="99" y="93"/>
                    <a:pt x="107" y="75"/>
                  </a:cubicBezTo>
                  <a:cubicBezTo>
                    <a:pt x="125" y="49"/>
                    <a:pt x="107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8264496" y="2783708"/>
              <a:ext cx="112712" cy="103883"/>
            </a:xfrm>
            <a:custGeom>
              <a:avLst/>
              <a:gdLst/>
              <a:ahLst/>
              <a:cxnLst/>
              <a:rect l="l" t="t" r="r" b="b"/>
              <a:pathLst>
                <a:path w="1366" h="1259" extrusionOk="0">
                  <a:moveTo>
                    <a:pt x="90" y="1"/>
                  </a:moveTo>
                  <a:cubicBezTo>
                    <a:pt x="45" y="1"/>
                    <a:pt x="1" y="37"/>
                    <a:pt x="1" y="90"/>
                  </a:cubicBezTo>
                  <a:cubicBezTo>
                    <a:pt x="1" y="135"/>
                    <a:pt x="36" y="170"/>
                    <a:pt x="81" y="170"/>
                  </a:cubicBezTo>
                  <a:lnTo>
                    <a:pt x="81" y="536"/>
                  </a:lnTo>
                  <a:lnTo>
                    <a:pt x="768" y="1214"/>
                  </a:lnTo>
                  <a:lnTo>
                    <a:pt x="1259" y="1214"/>
                  </a:lnTo>
                  <a:cubicBezTo>
                    <a:pt x="1259" y="1241"/>
                    <a:pt x="1285" y="1259"/>
                    <a:pt x="1312" y="1259"/>
                  </a:cubicBezTo>
                  <a:cubicBezTo>
                    <a:pt x="1339" y="1259"/>
                    <a:pt x="1366" y="1241"/>
                    <a:pt x="1366" y="1205"/>
                  </a:cubicBezTo>
                  <a:cubicBezTo>
                    <a:pt x="1366" y="1179"/>
                    <a:pt x="1339" y="1152"/>
                    <a:pt x="1312" y="1152"/>
                  </a:cubicBezTo>
                  <a:cubicBezTo>
                    <a:pt x="1285" y="1152"/>
                    <a:pt x="1259" y="1179"/>
                    <a:pt x="1259" y="1196"/>
                  </a:cubicBezTo>
                  <a:lnTo>
                    <a:pt x="777" y="1196"/>
                  </a:lnTo>
                  <a:lnTo>
                    <a:pt x="99" y="527"/>
                  </a:lnTo>
                  <a:lnTo>
                    <a:pt x="99" y="170"/>
                  </a:lnTo>
                  <a:cubicBezTo>
                    <a:pt x="143" y="170"/>
                    <a:pt x="179" y="135"/>
                    <a:pt x="179" y="90"/>
                  </a:cubicBezTo>
                  <a:cubicBezTo>
                    <a:pt x="179" y="37"/>
                    <a:pt x="134" y="1"/>
                    <a:pt x="90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8299069" y="2812423"/>
              <a:ext cx="74426" cy="50168"/>
            </a:xfrm>
            <a:custGeom>
              <a:avLst/>
              <a:gdLst/>
              <a:ahLst/>
              <a:cxnLst/>
              <a:rect l="l" t="t" r="r" b="b"/>
              <a:pathLst>
                <a:path w="902" h="608" extrusionOk="0">
                  <a:moveTo>
                    <a:pt x="54" y="1"/>
                  </a:moveTo>
                  <a:cubicBezTo>
                    <a:pt x="28" y="1"/>
                    <a:pt x="1" y="19"/>
                    <a:pt x="1" y="54"/>
                  </a:cubicBezTo>
                  <a:cubicBezTo>
                    <a:pt x="1" y="81"/>
                    <a:pt x="28" y="108"/>
                    <a:pt x="54" y="108"/>
                  </a:cubicBezTo>
                  <a:cubicBezTo>
                    <a:pt x="72" y="108"/>
                    <a:pt x="81" y="99"/>
                    <a:pt x="90" y="90"/>
                  </a:cubicBezTo>
                  <a:lnTo>
                    <a:pt x="554" y="563"/>
                  </a:lnTo>
                  <a:lnTo>
                    <a:pt x="804" y="563"/>
                  </a:lnTo>
                  <a:cubicBezTo>
                    <a:pt x="804" y="590"/>
                    <a:pt x="822" y="608"/>
                    <a:pt x="848" y="608"/>
                  </a:cubicBezTo>
                  <a:cubicBezTo>
                    <a:pt x="884" y="608"/>
                    <a:pt x="902" y="590"/>
                    <a:pt x="902" y="554"/>
                  </a:cubicBezTo>
                  <a:cubicBezTo>
                    <a:pt x="902" y="527"/>
                    <a:pt x="884" y="500"/>
                    <a:pt x="848" y="500"/>
                  </a:cubicBezTo>
                  <a:cubicBezTo>
                    <a:pt x="822" y="500"/>
                    <a:pt x="804" y="527"/>
                    <a:pt x="804" y="545"/>
                  </a:cubicBezTo>
                  <a:lnTo>
                    <a:pt x="563" y="545"/>
                  </a:lnTo>
                  <a:lnTo>
                    <a:pt x="99" y="81"/>
                  </a:lnTo>
                  <a:cubicBezTo>
                    <a:pt x="108" y="72"/>
                    <a:pt x="108" y="63"/>
                    <a:pt x="108" y="54"/>
                  </a:cubicBezTo>
                  <a:cubicBezTo>
                    <a:pt x="108" y="19"/>
                    <a:pt x="90" y="1"/>
                    <a:pt x="5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8184291" y="2833051"/>
              <a:ext cx="69971" cy="157599"/>
            </a:xfrm>
            <a:custGeom>
              <a:avLst/>
              <a:gdLst/>
              <a:ahLst/>
              <a:cxnLst/>
              <a:rect l="l" t="t" r="r" b="b"/>
              <a:pathLst>
                <a:path w="848" h="1910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81"/>
                    <a:pt x="27" y="108"/>
                    <a:pt x="54" y="108"/>
                  </a:cubicBezTo>
                  <a:cubicBezTo>
                    <a:pt x="63" y="108"/>
                    <a:pt x="72" y="108"/>
                    <a:pt x="81" y="99"/>
                  </a:cubicBezTo>
                  <a:lnTo>
                    <a:pt x="830" y="857"/>
                  </a:lnTo>
                  <a:lnTo>
                    <a:pt x="830" y="1526"/>
                  </a:lnTo>
                  <a:lnTo>
                    <a:pt x="536" y="1812"/>
                  </a:lnTo>
                  <a:cubicBezTo>
                    <a:pt x="527" y="1803"/>
                    <a:pt x="518" y="1803"/>
                    <a:pt x="509" y="1803"/>
                  </a:cubicBezTo>
                  <a:cubicBezTo>
                    <a:pt x="473" y="1803"/>
                    <a:pt x="455" y="1821"/>
                    <a:pt x="455" y="1856"/>
                  </a:cubicBezTo>
                  <a:cubicBezTo>
                    <a:pt x="455" y="1883"/>
                    <a:pt x="473" y="1910"/>
                    <a:pt x="509" y="1910"/>
                  </a:cubicBezTo>
                  <a:cubicBezTo>
                    <a:pt x="536" y="1910"/>
                    <a:pt x="562" y="1883"/>
                    <a:pt x="562" y="1856"/>
                  </a:cubicBezTo>
                  <a:cubicBezTo>
                    <a:pt x="562" y="1838"/>
                    <a:pt x="553" y="1830"/>
                    <a:pt x="553" y="1821"/>
                  </a:cubicBezTo>
                  <a:lnTo>
                    <a:pt x="848" y="1535"/>
                  </a:lnTo>
                  <a:lnTo>
                    <a:pt x="848" y="848"/>
                  </a:lnTo>
                  <a:lnTo>
                    <a:pt x="839" y="839"/>
                  </a:lnTo>
                  <a:lnTo>
                    <a:pt x="98" y="90"/>
                  </a:lnTo>
                  <a:cubicBezTo>
                    <a:pt x="107" y="81"/>
                    <a:pt x="107" y="63"/>
                    <a:pt x="107" y="54"/>
                  </a:cubicBezTo>
                  <a:cubicBezTo>
                    <a:pt x="107" y="27"/>
                    <a:pt x="81" y="1"/>
                    <a:pt x="5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8265238" y="3124575"/>
              <a:ext cx="122284" cy="148027"/>
            </a:xfrm>
            <a:custGeom>
              <a:avLst/>
              <a:gdLst/>
              <a:ahLst/>
              <a:cxnLst/>
              <a:rect l="l" t="t" r="r" b="b"/>
              <a:pathLst>
                <a:path w="1482" h="1794" extrusionOk="0">
                  <a:moveTo>
                    <a:pt x="54" y="0"/>
                  </a:moveTo>
                  <a:cubicBezTo>
                    <a:pt x="27" y="0"/>
                    <a:pt x="1" y="27"/>
                    <a:pt x="1" y="54"/>
                  </a:cubicBezTo>
                  <a:cubicBezTo>
                    <a:pt x="1" y="81"/>
                    <a:pt x="27" y="107"/>
                    <a:pt x="54" y="107"/>
                  </a:cubicBezTo>
                  <a:cubicBezTo>
                    <a:pt x="63" y="107"/>
                    <a:pt x="81" y="99"/>
                    <a:pt x="90" y="90"/>
                  </a:cubicBezTo>
                  <a:lnTo>
                    <a:pt x="1410" y="1410"/>
                  </a:lnTo>
                  <a:lnTo>
                    <a:pt x="1410" y="1686"/>
                  </a:lnTo>
                  <a:cubicBezTo>
                    <a:pt x="1392" y="1695"/>
                    <a:pt x="1383" y="1704"/>
                    <a:pt x="1374" y="1713"/>
                  </a:cubicBezTo>
                  <a:cubicBezTo>
                    <a:pt x="1357" y="1740"/>
                    <a:pt x="1366" y="1776"/>
                    <a:pt x="1392" y="1785"/>
                  </a:cubicBezTo>
                  <a:cubicBezTo>
                    <a:pt x="1402" y="1791"/>
                    <a:pt x="1412" y="1794"/>
                    <a:pt x="1422" y="1794"/>
                  </a:cubicBezTo>
                  <a:cubicBezTo>
                    <a:pt x="1441" y="1794"/>
                    <a:pt x="1458" y="1784"/>
                    <a:pt x="1464" y="1767"/>
                  </a:cubicBezTo>
                  <a:cubicBezTo>
                    <a:pt x="1481" y="1740"/>
                    <a:pt x="1473" y="1704"/>
                    <a:pt x="1446" y="1695"/>
                  </a:cubicBezTo>
                  <a:cubicBezTo>
                    <a:pt x="1437" y="1695"/>
                    <a:pt x="1437" y="1686"/>
                    <a:pt x="1428" y="1686"/>
                  </a:cubicBezTo>
                  <a:lnTo>
                    <a:pt x="1428" y="1401"/>
                  </a:lnTo>
                  <a:lnTo>
                    <a:pt x="99" y="81"/>
                  </a:lnTo>
                  <a:cubicBezTo>
                    <a:pt x="108" y="72"/>
                    <a:pt x="108" y="63"/>
                    <a:pt x="108" y="54"/>
                  </a:cubicBezTo>
                  <a:cubicBezTo>
                    <a:pt x="108" y="27"/>
                    <a:pt x="81" y="0"/>
                    <a:pt x="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8211521" y="3194960"/>
              <a:ext cx="49425" cy="116508"/>
            </a:xfrm>
            <a:custGeom>
              <a:avLst/>
              <a:gdLst/>
              <a:ahLst/>
              <a:cxnLst/>
              <a:rect l="l" t="t" r="r" b="b"/>
              <a:pathLst>
                <a:path w="599" h="1412" extrusionOk="0">
                  <a:moveTo>
                    <a:pt x="61" y="0"/>
                  </a:moveTo>
                  <a:cubicBezTo>
                    <a:pt x="41" y="0"/>
                    <a:pt x="23" y="11"/>
                    <a:pt x="9" y="31"/>
                  </a:cubicBezTo>
                  <a:cubicBezTo>
                    <a:pt x="0" y="57"/>
                    <a:pt x="9" y="93"/>
                    <a:pt x="36" y="102"/>
                  </a:cubicBezTo>
                  <a:cubicBezTo>
                    <a:pt x="45" y="106"/>
                    <a:pt x="54" y="109"/>
                    <a:pt x="63" y="109"/>
                  </a:cubicBezTo>
                  <a:cubicBezTo>
                    <a:pt x="72" y="109"/>
                    <a:pt x="81" y="106"/>
                    <a:pt x="90" y="102"/>
                  </a:cubicBezTo>
                  <a:lnTo>
                    <a:pt x="527" y="539"/>
                  </a:lnTo>
                  <a:lnTo>
                    <a:pt x="527" y="1306"/>
                  </a:lnTo>
                  <a:cubicBezTo>
                    <a:pt x="518" y="1306"/>
                    <a:pt x="500" y="1315"/>
                    <a:pt x="491" y="1333"/>
                  </a:cubicBezTo>
                  <a:cubicBezTo>
                    <a:pt x="482" y="1360"/>
                    <a:pt x="491" y="1396"/>
                    <a:pt x="518" y="1404"/>
                  </a:cubicBezTo>
                  <a:cubicBezTo>
                    <a:pt x="525" y="1409"/>
                    <a:pt x="533" y="1412"/>
                    <a:pt x="540" y="1412"/>
                  </a:cubicBezTo>
                  <a:cubicBezTo>
                    <a:pt x="559" y="1412"/>
                    <a:pt x="576" y="1397"/>
                    <a:pt x="589" y="1378"/>
                  </a:cubicBezTo>
                  <a:cubicBezTo>
                    <a:pt x="598" y="1351"/>
                    <a:pt x="589" y="1324"/>
                    <a:pt x="562" y="1306"/>
                  </a:cubicBezTo>
                  <a:lnTo>
                    <a:pt x="545" y="1306"/>
                  </a:lnTo>
                  <a:lnTo>
                    <a:pt x="545" y="530"/>
                  </a:lnTo>
                  <a:lnTo>
                    <a:pt x="107" y="84"/>
                  </a:lnTo>
                  <a:cubicBezTo>
                    <a:pt x="107" y="84"/>
                    <a:pt x="107" y="84"/>
                    <a:pt x="107" y="75"/>
                  </a:cubicBezTo>
                  <a:cubicBezTo>
                    <a:pt x="116" y="57"/>
                    <a:pt x="107" y="22"/>
                    <a:pt x="81" y="4"/>
                  </a:cubicBezTo>
                  <a:cubicBezTo>
                    <a:pt x="74" y="2"/>
                    <a:pt x="67" y="0"/>
                    <a:pt x="6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8309384" y="2919939"/>
              <a:ext cx="73024" cy="30282"/>
            </a:xfrm>
            <a:custGeom>
              <a:avLst/>
              <a:gdLst/>
              <a:ahLst/>
              <a:cxnLst/>
              <a:rect l="l" t="t" r="r" b="b"/>
              <a:pathLst>
                <a:path w="885" h="367" extrusionOk="0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19" y="107"/>
                    <a:pt x="54" y="107"/>
                  </a:cubicBezTo>
                  <a:cubicBezTo>
                    <a:pt x="81" y="107"/>
                    <a:pt x="99" y="90"/>
                    <a:pt x="108" y="63"/>
                  </a:cubicBezTo>
                  <a:lnTo>
                    <a:pt x="679" y="63"/>
                  </a:lnTo>
                  <a:lnTo>
                    <a:pt x="822" y="188"/>
                  </a:lnTo>
                  <a:lnTo>
                    <a:pt x="822" y="259"/>
                  </a:lnTo>
                  <a:cubicBezTo>
                    <a:pt x="804" y="268"/>
                    <a:pt x="777" y="286"/>
                    <a:pt x="777" y="313"/>
                  </a:cubicBezTo>
                  <a:cubicBezTo>
                    <a:pt x="777" y="339"/>
                    <a:pt x="804" y="366"/>
                    <a:pt x="831" y="366"/>
                  </a:cubicBezTo>
                  <a:cubicBezTo>
                    <a:pt x="866" y="366"/>
                    <a:pt x="884" y="339"/>
                    <a:pt x="884" y="313"/>
                  </a:cubicBezTo>
                  <a:cubicBezTo>
                    <a:pt x="884" y="286"/>
                    <a:pt x="866" y="268"/>
                    <a:pt x="839" y="259"/>
                  </a:cubicBezTo>
                  <a:lnTo>
                    <a:pt x="839" y="179"/>
                  </a:lnTo>
                  <a:lnTo>
                    <a:pt x="688" y="45"/>
                  </a:lnTo>
                  <a:lnTo>
                    <a:pt x="108" y="45"/>
                  </a:lnTo>
                  <a:cubicBezTo>
                    <a:pt x="99" y="18"/>
                    <a:pt x="81" y="0"/>
                    <a:pt x="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8131977" y="2598958"/>
              <a:ext cx="413058" cy="926863"/>
            </a:xfrm>
            <a:custGeom>
              <a:avLst/>
              <a:gdLst/>
              <a:ahLst/>
              <a:cxnLst/>
              <a:rect l="l" t="t" r="r" b="b"/>
              <a:pathLst>
                <a:path w="5006" h="11233" extrusionOk="0">
                  <a:moveTo>
                    <a:pt x="1036" y="81"/>
                  </a:moveTo>
                  <a:cubicBezTo>
                    <a:pt x="1080" y="99"/>
                    <a:pt x="1125" y="108"/>
                    <a:pt x="1178" y="117"/>
                  </a:cubicBezTo>
                  <a:lnTo>
                    <a:pt x="1178" y="1259"/>
                  </a:lnTo>
                  <a:lnTo>
                    <a:pt x="1036" y="1259"/>
                  </a:lnTo>
                  <a:lnTo>
                    <a:pt x="1036" y="81"/>
                  </a:lnTo>
                  <a:close/>
                  <a:moveTo>
                    <a:pt x="1196" y="126"/>
                  </a:moveTo>
                  <a:cubicBezTo>
                    <a:pt x="1312" y="161"/>
                    <a:pt x="1428" y="197"/>
                    <a:pt x="1553" y="251"/>
                  </a:cubicBezTo>
                  <a:lnTo>
                    <a:pt x="1553" y="732"/>
                  </a:lnTo>
                  <a:lnTo>
                    <a:pt x="1339" y="946"/>
                  </a:lnTo>
                  <a:lnTo>
                    <a:pt x="1339" y="1259"/>
                  </a:lnTo>
                  <a:lnTo>
                    <a:pt x="1196" y="1259"/>
                  </a:lnTo>
                  <a:lnTo>
                    <a:pt x="1196" y="126"/>
                  </a:lnTo>
                  <a:close/>
                  <a:moveTo>
                    <a:pt x="777" y="37"/>
                  </a:moveTo>
                  <a:cubicBezTo>
                    <a:pt x="848" y="45"/>
                    <a:pt x="929" y="63"/>
                    <a:pt x="1018" y="81"/>
                  </a:cubicBezTo>
                  <a:lnTo>
                    <a:pt x="1018" y="1259"/>
                  </a:lnTo>
                  <a:lnTo>
                    <a:pt x="857" y="1259"/>
                  </a:lnTo>
                  <a:cubicBezTo>
                    <a:pt x="857" y="1259"/>
                    <a:pt x="848" y="1268"/>
                    <a:pt x="848" y="1268"/>
                  </a:cubicBezTo>
                  <a:lnTo>
                    <a:pt x="848" y="946"/>
                  </a:lnTo>
                  <a:lnTo>
                    <a:pt x="839" y="938"/>
                  </a:lnTo>
                  <a:lnTo>
                    <a:pt x="643" y="715"/>
                  </a:lnTo>
                  <a:lnTo>
                    <a:pt x="643" y="63"/>
                  </a:lnTo>
                  <a:lnTo>
                    <a:pt x="625" y="63"/>
                  </a:lnTo>
                  <a:lnTo>
                    <a:pt x="625" y="723"/>
                  </a:lnTo>
                  <a:lnTo>
                    <a:pt x="831" y="946"/>
                  </a:lnTo>
                  <a:lnTo>
                    <a:pt x="831" y="1268"/>
                  </a:lnTo>
                  <a:lnTo>
                    <a:pt x="839" y="1268"/>
                  </a:lnTo>
                  <a:cubicBezTo>
                    <a:pt x="795" y="1268"/>
                    <a:pt x="750" y="1303"/>
                    <a:pt x="723" y="1339"/>
                  </a:cubicBezTo>
                  <a:lnTo>
                    <a:pt x="723" y="1330"/>
                  </a:lnTo>
                  <a:lnTo>
                    <a:pt x="358" y="1330"/>
                  </a:lnTo>
                  <a:lnTo>
                    <a:pt x="260" y="1241"/>
                  </a:lnTo>
                  <a:lnTo>
                    <a:pt x="37" y="1241"/>
                  </a:lnTo>
                  <a:lnTo>
                    <a:pt x="37" y="607"/>
                  </a:lnTo>
                  <a:cubicBezTo>
                    <a:pt x="54" y="572"/>
                    <a:pt x="224" y="260"/>
                    <a:pt x="313" y="188"/>
                  </a:cubicBezTo>
                  <a:cubicBezTo>
                    <a:pt x="411" y="117"/>
                    <a:pt x="634" y="37"/>
                    <a:pt x="750" y="37"/>
                  </a:cubicBezTo>
                  <a:close/>
                  <a:moveTo>
                    <a:pt x="1571" y="251"/>
                  </a:moveTo>
                  <a:cubicBezTo>
                    <a:pt x="1919" y="393"/>
                    <a:pt x="2249" y="572"/>
                    <a:pt x="2401" y="768"/>
                  </a:cubicBezTo>
                  <a:cubicBezTo>
                    <a:pt x="2463" y="839"/>
                    <a:pt x="2508" y="946"/>
                    <a:pt x="2552" y="1071"/>
                  </a:cubicBezTo>
                  <a:lnTo>
                    <a:pt x="2053" y="1071"/>
                  </a:lnTo>
                  <a:lnTo>
                    <a:pt x="1794" y="1330"/>
                  </a:lnTo>
                  <a:lnTo>
                    <a:pt x="1482" y="1330"/>
                  </a:lnTo>
                  <a:lnTo>
                    <a:pt x="1482" y="1339"/>
                  </a:lnTo>
                  <a:cubicBezTo>
                    <a:pt x="1455" y="1294"/>
                    <a:pt x="1401" y="1259"/>
                    <a:pt x="1348" y="1259"/>
                  </a:cubicBezTo>
                  <a:lnTo>
                    <a:pt x="1357" y="1259"/>
                  </a:lnTo>
                  <a:lnTo>
                    <a:pt x="1357" y="955"/>
                  </a:lnTo>
                  <a:lnTo>
                    <a:pt x="1571" y="732"/>
                  </a:lnTo>
                  <a:lnTo>
                    <a:pt x="1571" y="251"/>
                  </a:lnTo>
                  <a:close/>
                  <a:moveTo>
                    <a:pt x="2561" y="1089"/>
                  </a:moveTo>
                  <a:cubicBezTo>
                    <a:pt x="2579" y="1143"/>
                    <a:pt x="2597" y="1196"/>
                    <a:pt x="2615" y="1250"/>
                  </a:cubicBezTo>
                  <a:lnTo>
                    <a:pt x="2062" y="1250"/>
                  </a:lnTo>
                  <a:lnTo>
                    <a:pt x="1803" y="1491"/>
                  </a:lnTo>
                  <a:lnTo>
                    <a:pt x="1500" y="1491"/>
                  </a:lnTo>
                  <a:lnTo>
                    <a:pt x="1500" y="1419"/>
                  </a:lnTo>
                  <a:cubicBezTo>
                    <a:pt x="1500" y="1393"/>
                    <a:pt x="1491" y="1366"/>
                    <a:pt x="1482" y="1348"/>
                  </a:cubicBezTo>
                  <a:lnTo>
                    <a:pt x="1803" y="1348"/>
                  </a:lnTo>
                  <a:lnTo>
                    <a:pt x="2062" y="1089"/>
                  </a:lnTo>
                  <a:close/>
                  <a:moveTo>
                    <a:pt x="251" y="1259"/>
                  </a:moveTo>
                  <a:lnTo>
                    <a:pt x="349" y="1348"/>
                  </a:lnTo>
                  <a:lnTo>
                    <a:pt x="723" y="1348"/>
                  </a:lnTo>
                  <a:cubicBezTo>
                    <a:pt x="715" y="1366"/>
                    <a:pt x="706" y="1393"/>
                    <a:pt x="706" y="1419"/>
                  </a:cubicBezTo>
                  <a:lnTo>
                    <a:pt x="706" y="1526"/>
                  </a:lnTo>
                  <a:lnTo>
                    <a:pt x="37" y="1526"/>
                  </a:lnTo>
                  <a:lnTo>
                    <a:pt x="37" y="1259"/>
                  </a:lnTo>
                  <a:close/>
                  <a:moveTo>
                    <a:pt x="2615" y="1268"/>
                  </a:moveTo>
                  <a:cubicBezTo>
                    <a:pt x="2633" y="1303"/>
                    <a:pt x="2642" y="1348"/>
                    <a:pt x="2650" y="1384"/>
                  </a:cubicBezTo>
                  <a:cubicBezTo>
                    <a:pt x="2677" y="1473"/>
                    <a:pt x="2704" y="1571"/>
                    <a:pt x="2740" y="1651"/>
                  </a:cubicBezTo>
                  <a:lnTo>
                    <a:pt x="1500" y="1651"/>
                  </a:lnTo>
                  <a:lnTo>
                    <a:pt x="1500" y="1508"/>
                  </a:lnTo>
                  <a:lnTo>
                    <a:pt x="1812" y="1508"/>
                  </a:lnTo>
                  <a:lnTo>
                    <a:pt x="2062" y="1268"/>
                  </a:lnTo>
                  <a:close/>
                  <a:moveTo>
                    <a:pt x="706" y="1544"/>
                  </a:moveTo>
                  <a:lnTo>
                    <a:pt x="706" y="1687"/>
                  </a:lnTo>
                  <a:lnTo>
                    <a:pt x="37" y="1687"/>
                  </a:lnTo>
                  <a:lnTo>
                    <a:pt x="37" y="1544"/>
                  </a:lnTo>
                  <a:close/>
                  <a:moveTo>
                    <a:pt x="2740" y="1669"/>
                  </a:moveTo>
                  <a:cubicBezTo>
                    <a:pt x="2757" y="1714"/>
                    <a:pt x="2775" y="1758"/>
                    <a:pt x="2793" y="1803"/>
                  </a:cubicBezTo>
                  <a:lnTo>
                    <a:pt x="1500" y="1803"/>
                  </a:lnTo>
                  <a:lnTo>
                    <a:pt x="1500" y="1669"/>
                  </a:lnTo>
                  <a:close/>
                  <a:moveTo>
                    <a:pt x="706" y="1705"/>
                  </a:moveTo>
                  <a:lnTo>
                    <a:pt x="706" y="1839"/>
                  </a:lnTo>
                  <a:lnTo>
                    <a:pt x="384" y="1839"/>
                  </a:lnTo>
                  <a:lnTo>
                    <a:pt x="277" y="1928"/>
                  </a:lnTo>
                  <a:lnTo>
                    <a:pt x="37" y="1928"/>
                  </a:lnTo>
                  <a:lnTo>
                    <a:pt x="37" y="1705"/>
                  </a:lnTo>
                  <a:close/>
                  <a:moveTo>
                    <a:pt x="2802" y="1821"/>
                  </a:moveTo>
                  <a:cubicBezTo>
                    <a:pt x="2820" y="1865"/>
                    <a:pt x="2847" y="1910"/>
                    <a:pt x="2873" y="1955"/>
                  </a:cubicBezTo>
                  <a:cubicBezTo>
                    <a:pt x="2891" y="1981"/>
                    <a:pt x="2945" y="2035"/>
                    <a:pt x="2989" y="2070"/>
                  </a:cubicBezTo>
                  <a:lnTo>
                    <a:pt x="1937" y="2070"/>
                  </a:lnTo>
                  <a:lnTo>
                    <a:pt x="1767" y="1928"/>
                  </a:lnTo>
                  <a:lnTo>
                    <a:pt x="1500" y="1928"/>
                  </a:lnTo>
                  <a:lnTo>
                    <a:pt x="1500" y="1946"/>
                  </a:lnTo>
                  <a:lnTo>
                    <a:pt x="1758" y="1946"/>
                  </a:lnTo>
                  <a:lnTo>
                    <a:pt x="1928" y="2088"/>
                  </a:lnTo>
                  <a:lnTo>
                    <a:pt x="3016" y="2088"/>
                  </a:lnTo>
                  <a:cubicBezTo>
                    <a:pt x="3043" y="2115"/>
                    <a:pt x="3070" y="2133"/>
                    <a:pt x="3070" y="2142"/>
                  </a:cubicBezTo>
                  <a:cubicBezTo>
                    <a:pt x="3079" y="2142"/>
                    <a:pt x="3114" y="2160"/>
                    <a:pt x="3168" y="2204"/>
                  </a:cubicBezTo>
                  <a:lnTo>
                    <a:pt x="2249" y="2204"/>
                  </a:lnTo>
                  <a:cubicBezTo>
                    <a:pt x="2240" y="2169"/>
                    <a:pt x="2222" y="2151"/>
                    <a:pt x="2187" y="2151"/>
                  </a:cubicBezTo>
                  <a:cubicBezTo>
                    <a:pt x="2151" y="2151"/>
                    <a:pt x="2124" y="2178"/>
                    <a:pt x="2124" y="2213"/>
                  </a:cubicBezTo>
                  <a:cubicBezTo>
                    <a:pt x="2124" y="2240"/>
                    <a:pt x="2151" y="2267"/>
                    <a:pt x="2187" y="2267"/>
                  </a:cubicBezTo>
                  <a:cubicBezTo>
                    <a:pt x="2222" y="2267"/>
                    <a:pt x="2240" y="2249"/>
                    <a:pt x="2249" y="2222"/>
                  </a:cubicBezTo>
                  <a:lnTo>
                    <a:pt x="3195" y="2222"/>
                  </a:lnTo>
                  <a:cubicBezTo>
                    <a:pt x="3266" y="2267"/>
                    <a:pt x="3364" y="2338"/>
                    <a:pt x="3471" y="2409"/>
                  </a:cubicBezTo>
                  <a:lnTo>
                    <a:pt x="2909" y="2409"/>
                  </a:lnTo>
                  <a:lnTo>
                    <a:pt x="2749" y="2294"/>
                  </a:lnTo>
                  <a:lnTo>
                    <a:pt x="2392" y="2294"/>
                  </a:lnTo>
                  <a:cubicBezTo>
                    <a:pt x="2392" y="2267"/>
                    <a:pt x="2374" y="2249"/>
                    <a:pt x="2347" y="2249"/>
                  </a:cubicBezTo>
                  <a:cubicBezTo>
                    <a:pt x="2311" y="2249"/>
                    <a:pt x="2294" y="2267"/>
                    <a:pt x="2294" y="2302"/>
                  </a:cubicBezTo>
                  <a:cubicBezTo>
                    <a:pt x="2294" y="2329"/>
                    <a:pt x="2311" y="2356"/>
                    <a:pt x="2347" y="2356"/>
                  </a:cubicBezTo>
                  <a:cubicBezTo>
                    <a:pt x="2374" y="2356"/>
                    <a:pt x="2392" y="2338"/>
                    <a:pt x="2392" y="2311"/>
                  </a:cubicBezTo>
                  <a:lnTo>
                    <a:pt x="2740" y="2311"/>
                  </a:lnTo>
                  <a:lnTo>
                    <a:pt x="2909" y="2427"/>
                  </a:lnTo>
                  <a:lnTo>
                    <a:pt x="3498" y="2427"/>
                  </a:lnTo>
                  <a:cubicBezTo>
                    <a:pt x="3569" y="2481"/>
                    <a:pt x="3650" y="2534"/>
                    <a:pt x="3721" y="2588"/>
                  </a:cubicBezTo>
                  <a:lnTo>
                    <a:pt x="3418" y="2588"/>
                  </a:lnTo>
                  <a:lnTo>
                    <a:pt x="3123" y="2882"/>
                  </a:lnTo>
                  <a:cubicBezTo>
                    <a:pt x="3114" y="2873"/>
                    <a:pt x="3105" y="2873"/>
                    <a:pt x="3096" y="2873"/>
                  </a:cubicBezTo>
                  <a:cubicBezTo>
                    <a:pt x="3061" y="2873"/>
                    <a:pt x="3043" y="2891"/>
                    <a:pt x="3043" y="2927"/>
                  </a:cubicBezTo>
                  <a:cubicBezTo>
                    <a:pt x="3043" y="2954"/>
                    <a:pt x="3061" y="2980"/>
                    <a:pt x="3096" y="2980"/>
                  </a:cubicBezTo>
                  <a:cubicBezTo>
                    <a:pt x="3123" y="2980"/>
                    <a:pt x="3150" y="2954"/>
                    <a:pt x="3150" y="2927"/>
                  </a:cubicBezTo>
                  <a:cubicBezTo>
                    <a:pt x="3150" y="2909"/>
                    <a:pt x="3141" y="2900"/>
                    <a:pt x="3141" y="2891"/>
                  </a:cubicBezTo>
                  <a:lnTo>
                    <a:pt x="3427" y="2615"/>
                  </a:lnTo>
                  <a:lnTo>
                    <a:pt x="3748" y="2615"/>
                  </a:lnTo>
                  <a:cubicBezTo>
                    <a:pt x="3792" y="2641"/>
                    <a:pt x="3837" y="2677"/>
                    <a:pt x="3882" y="2713"/>
                  </a:cubicBezTo>
                  <a:lnTo>
                    <a:pt x="3623" y="2713"/>
                  </a:lnTo>
                  <a:lnTo>
                    <a:pt x="3302" y="3025"/>
                  </a:lnTo>
                  <a:cubicBezTo>
                    <a:pt x="3293" y="3025"/>
                    <a:pt x="3284" y="3016"/>
                    <a:pt x="3275" y="3016"/>
                  </a:cubicBezTo>
                  <a:cubicBezTo>
                    <a:pt x="3239" y="3016"/>
                    <a:pt x="3221" y="3043"/>
                    <a:pt x="3221" y="3070"/>
                  </a:cubicBezTo>
                  <a:cubicBezTo>
                    <a:pt x="3221" y="3105"/>
                    <a:pt x="3239" y="3123"/>
                    <a:pt x="3275" y="3123"/>
                  </a:cubicBezTo>
                  <a:cubicBezTo>
                    <a:pt x="3302" y="3123"/>
                    <a:pt x="3328" y="3105"/>
                    <a:pt x="3328" y="3070"/>
                  </a:cubicBezTo>
                  <a:cubicBezTo>
                    <a:pt x="3328" y="3061"/>
                    <a:pt x="3320" y="3052"/>
                    <a:pt x="3311" y="3043"/>
                  </a:cubicBezTo>
                  <a:lnTo>
                    <a:pt x="3632" y="2731"/>
                  </a:lnTo>
                  <a:lnTo>
                    <a:pt x="3899" y="2731"/>
                  </a:lnTo>
                  <a:cubicBezTo>
                    <a:pt x="3971" y="2784"/>
                    <a:pt x="4033" y="2838"/>
                    <a:pt x="4078" y="2891"/>
                  </a:cubicBezTo>
                  <a:lnTo>
                    <a:pt x="3801" y="2891"/>
                  </a:lnTo>
                  <a:lnTo>
                    <a:pt x="3498" y="3177"/>
                  </a:lnTo>
                  <a:cubicBezTo>
                    <a:pt x="3489" y="3177"/>
                    <a:pt x="3480" y="3168"/>
                    <a:pt x="3471" y="3168"/>
                  </a:cubicBezTo>
                  <a:cubicBezTo>
                    <a:pt x="3444" y="3168"/>
                    <a:pt x="3418" y="3195"/>
                    <a:pt x="3418" y="3221"/>
                  </a:cubicBezTo>
                  <a:cubicBezTo>
                    <a:pt x="3418" y="3248"/>
                    <a:pt x="3444" y="3275"/>
                    <a:pt x="3471" y="3275"/>
                  </a:cubicBezTo>
                  <a:cubicBezTo>
                    <a:pt x="3498" y="3275"/>
                    <a:pt x="3525" y="3248"/>
                    <a:pt x="3525" y="3221"/>
                  </a:cubicBezTo>
                  <a:cubicBezTo>
                    <a:pt x="3525" y="3212"/>
                    <a:pt x="3516" y="3195"/>
                    <a:pt x="3516" y="3186"/>
                  </a:cubicBezTo>
                  <a:lnTo>
                    <a:pt x="3810" y="2909"/>
                  </a:lnTo>
                  <a:lnTo>
                    <a:pt x="4096" y="2909"/>
                  </a:lnTo>
                  <a:cubicBezTo>
                    <a:pt x="4122" y="2927"/>
                    <a:pt x="4140" y="2945"/>
                    <a:pt x="4149" y="2972"/>
                  </a:cubicBezTo>
                  <a:cubicBezTo>
                    <a:pt x="4176" y="2998"/>
                    <a:pt x="4194" y="3025"/>
                    <a:pt x="4212" y="3052"/>
                  </a:cubicBezTo>
                  <a:lnTo>
                    <a:pt x="3623" y="3605"/>
                  </a:lnTo>
                  <a:lnTo>
                    <a:pt x="3623" y="4470"/>
                  </a:lnTo>
                  <a:lnTo>
                    <a:pt x="3382" y="4470"/>
                  </a:lnTo>
                  <a:lnTo>
                    <a:pt x="3382" y="3944"/>
                  </a:lnTo>
                  <a:lnTo>
                    <a:pt x="3373" y="3935"/>
                  </a:lnTo>
                  <a:lnTo>
                    <a:pt x="3061" y="3641"/>
                  </a:lnTo>
                  <a:lnTo>
                    <a:pt x="2204" y="3641"/>
                  </a:lnTo>
                  <a:lnTo>
                    <a:pt x="1401" y="2802"/>
                  </a:lnTo>
                  <a:lnTo>
                    <a:pt x="1401" y="2053"/>
                  </a:lnTo>
                  <a:lnTo>
                    <a:pt x="1393" y="2053"/>
                  </a:lnTo>
                  <a:cubicBezTo>
                    <a:pt x="1455" y="2035"/>
                    <a:pt x="1500" y="1972"/>
                    <a:pt x="1500" y="1901"/>
                  </a:cubicBezTo>
                  <a:lnTo>
                    <a:pt x="1500" y="1821"/>
                  </a:lnTo>
                  <a:close/>
                  <a:moveTo>
                    <a:pt x="4229" y="3070"/>
                  </a:moveTo>
                  <a:cubicBezTo>
                    <a:pt x="4292" y="3168"/>
                    <a:pt x="4354" y="3275"/>
                    <a:pt x="4417" y="3400"/>
                  </a:cubicBezTo>
                  <a:lnTo>
                    <a:pt x="3837" y="3926"/>
                  </a:lnTo>
                  <a:lnTo>
                    <a:pt x="3837" y="4470"/>
                  </a:lnTo>
                  <a:lnTo>
                    <a:pt x="3864" y="4470"/>
                  </a:lnTo>
                  <a:lnTo>
                    <a:pt x="3864" y="3935"/>
                  </a:lnTo>
                  <a:lnTo>
                    <a:pt x="4426" y="3418"/>
                  </a:lnTo>
                  <a:cubicBezTo>
                    <a:pt x="4461" y="3471"/>
                    <a:pt x="4488" y="3534"/>
                    <a:pt x="4515" y="3596"/>
                  </a:cubicBezTo>
                  <a:lnTo>
                    <a:pt x="4176" y="3899"/>
                  </a:lnTo>
                  <a:lnTo>
                    <a:pt x="4176" y="4113"/>
                  </a:lnTo>
                  <a:cubicBezTo>
                    <a:pt x="4149" y="4122"/>
                    <a:pt x="4131" y="4140"/>
                    <a:pt x="4131" y="4167"/>
                  </a:cubicBezTo>
                  <a:cubicBezTo>
                    <a:pt x="4131" y="4194"/>
                    <a:pt x="4149" y="4220"/>
                    <a:pt x="4185" y="4220"/>
                  </a:cubicBezTo>
                  <a:cubicBezTo>
                    <a:pt x="4212" y="4220"/>
                    <a:pt x="4238" y="4194"/>
                    <a:pt x="4238" y="4167"/>
                  </a:cubicBezTo>
                  <a:cubicBezTo>
                    <a:pt x="4238" y="4140"/>
                    <a:pt x="4221" y="4122"/>
                    <a:pt x="4194" y="4113"/>
                  </a:cubicBezTo>
                  <a:lnTo>
                    <a:pt x="4194" y="3908"/>
                  </a:lnTo>
                  <a:lnTo>
                    <a:pt x="4524" y="3605"/>
                  </a:lnTo>
                  <a:cubicBezTo>
                    <a:pt x="4676" y="3917"/>
                    <a:pt x="4800" y="4256"/>
                    <a:pt x="4872" y="4533"/>
                  </a:cubicBezTo>
                  <a:lnTo>
                    <a:pt x="4658" y="4533"/>
                  </a:lnTo>
                  <a:lnTo>
                    <a:pt x="4577" y="4658"/>
                  </a:lnTo>
                  <a:lnTo>
                    <a:pt x="4051" y="4658"/>
                  </a:lnTo>
                  <a:lnTo>
                    <a:pt x="4051" y="4675"/>
                  </a:lnTo>
                  <a:lnTo>
                    <a:pt x="4595" y="4675"/>
                  </a:lnTo>
                  <a:lnTo>
                    <a:pt x="4667" y="4551"/>
                  </a:lnTo>
                  <a:lnTo>
                    <a:pt x="4881" y="4551"/>
                  </a:lnTo>
                  <a:cubicBezTo>
                    <a:pt x="4899" y="4613"/>
                    <a:pt x="4916" y="4675"/>
                    <a:pt x="4925" y="4738"/>
                  </a:cubicBezTo>
                  <a:cubicBezTo>
                    <a:pt x="4925" y="4782"/>
                    <a:pt x="4934" y="4827"/>
                    <a:pt x="4934" y="4881"/>
                  </a:cubicBezTo>
                  <a:lnTo>
                    <a:pt x="4051" y="4881"/>
                  </a:lnTo>
                  <a:lnTo>
                    <a:pt x="4051" y="4693"/>
                  </a:lnTo>
                  <a:cubicBezTo>
                    <a:pt x="4051" y="4568"/>
                    <a:pt x="3953" y="4470"/>
                    <a:pt x="3837" y="4470"/>
                  </a:cubicBezTo>
                  <a:lnTo>
                    <a:pt x="3641" y="4470"/>
                  </a:lnTo>
                  <a:lnTo>
                    <a:pt x="3641" y="3614"/>
                  </a:lnTo>
                  <a:lnTo>
                    <a:pt x="4229" y="3070"/>
                  </a:lnTo>
                  <a:close/>
                  <a:moveTo>
                    <a:pt x="804" y="2053"/>
                  </a:moveTo>
                  <a:lnTo>
                    <a:pt x="804" y="2811"/>
                  </a:lnTo>
                  <a:lnTo>
                    <a:pt x="1660" y="3658"/>
                  </a:lnTo>
                  <a:lnTo>
                    <a:pt x="1660" y="4533"/>
                  </a:lnTo>
                  <a:lnTo>
                    <a:pt x="1303" y="4881"/>
                  </a:lnTo>
                  <a:lnTo>
                    <a:pt x="866" y="4881"/>
                  </a:lnTo>
                  <a:lnTo>
                    <a:pt x="866" y="4898"/>
                  </a:lnTo>
                  <a:lnTo>
                    <a:pt x="1312" y="4898"/>
                  </a:lnTo>
                  <a:lnTo>
                    <a:pt x="1321" y="4890"/>
                  </a:lnTo>
                  <a:lnTo>
                    <a:pt x="1678" y="4542"/>
                  </a:lnTo>
                  <a:lnTo>
                    <a:pt x="1678" y="3650"/>
                  </a:lnTo>
                  <a:lnTo>
                    <a:pt x="822" y="2802"/>
                  </a:lnTo>
                  <a:lnTo>
                    <a:pt x="822" y="2053"/>
                  </a:lnTo>
                  <a:close/>
                  <a:moveTo>
                    <a:pt x="4943" y="4898"/>
                  </a:moveTo>
                  <a:cubicBezTo>
                    <a:pt x="4943" y="4970"/>
                    <a:pt x="4952" y="5050"/>
                    <a:pt x="4952" y="5130"/>
                  </a:cubicBezTo>
                  <a:lnTo>
                    <a:pt x="4051" y="5130"/>
                  </a:lnTo>
                  <a:lnTo>
                    <a:pt x="4051" y="4898"/>
                  </a:lnTo>
                  <a:close/>
                  <a:moveTo>
                    <a:pt x="4952" y="5148"/>
                  </a:moveTo>
                  <a:cubicBezTo>
                    <a:pt x="4952" y="5255"/>
                    <a:pt x="4952" y="5371"/>
                    <a:pt x="4952" y="5478"/>
                  </a:cubicBezTo>
                  <a:lnTo>
                    <a:pt x="4720" y="5478"/>
                  </a:lnTo>
                  <a:lnTo>
                    <a:pt x="4613" y="5362"/>
                  </a:lnTo>
                  <a:lnTo>
                    <a:pt x="4051" y="5362"/>
                  </a:lnTo>
                  <a:lnTo>
                    <a:pt x="4051" y="5148"/>
                  </a:lnTo>
                  <a:close/>
                  <a:moveTo>
                    <a:pt x="4051" y="5371"/>
                  </a:moveTo>
                  <a:lnTo>
                    <a:pt x="4051" y="5380"/>
                  </a:lnTo>
                  <a:lnTo>
                    <a:pt x="4604" y="5380"/>
                  </a:lnTo>
                  <a:lnTo>
                    <a:pt x="4711" y="5496"/>
                  </a:lnTo>
                  <a:lnTo>
                    <a:pt x="4952" y="5496"/>
                  </a:lnTo>
                  <a:cubicBezTo>
                    <a:pt x="4952" y="5559"/>
                    <a:pt x="4943" y="5621"/>
                    <a:pt x="4943" y="5675"/>
                  </a:cubicBezTo>
                  <a:lnTo>
                    <a:pt x="4765" y="5675"/>
                  </a:lnTo>
                  <a:lnTo>
                    <a:pt x="4693" y="5612"/>
                  </a:lnTo>
                  <a:cubicBezTo>
                    <a:pt x="4693" y="5612"/>
                    <a:pt x="4702" y="5612"/>
                    <a:pt x="4702" y="5603"/>
                  </a:cubicBezTo>
                  <a:cubicBezTo>
                    <a:pt x="4711" y="5585"/>
                    <a:pt x="4702" y="5550"/>
                    <a:pt x="4676" y="5532"/>
                  </a:cubicBezTo>
                  <a:cubicBezTo>
                    <a:pt x="4669" y="5530"/>
                    <a:pt x="4662" y="5528"/>
                    <a:pt x="4654" y="5528"/>
                  </a:cubicBezTo>
                  <a:cubicBezTo>
                    <a:pt x="4633" y="5528"/>
                    <a:pt x="4611" y="5539"/>
                    <a:pt x="4604" y="5559"/>
                  </a:cubicBezTo>
                  <a:cubicBezTo>
                    <a:pt x="4586" y="5585"/>
                    <a:pt x="4604" y="5621"/>
                    <a:pt x="4631" y="5630"/>
                  </a:cubicBezTo>
                  <a:cubicBezTo>
                    <a:pt x="4638" y="5634"/>
                    <a:pt x="4646" y="5636"/>
                    <a:pt x="4653" y="5636"/>
                  </a:cubicBezTo>
                  <a:cubicBezTo>
                    <a:pt x="4664" y="5636"/>
                    <a:pt x="4674" y="5632"/>
                    <a:pt x="4684" y="5621"/>
                  </a:cubicBezTo>
                  <a:lnTo>
                    <a:pt x="4765" y="5692"/>
                  </a:lnTo>
                  <a:lnTo>
                    <a:pt x="4943" y="5692"/>
                  </a:lnTo>
                  <a:cubicBezTo>
                    <a:pt x="4943" y="5737"/>
                    <a:pt x="4934" y="5773"/>
                    <a:pt x="4934" y="5817"/>
                  </a:cubicBezTo>
                  <a:lnTo>
                    <a:pt x="4649" y="5817"/>
                  </a:lnTo>
                  <a:lnTo>
                    <a:pt x="4568" y="5728"/>
                  </a:lnTo>
                  <a:cubicBezTo>
                    <a:pt x="4568" y="5728"/>
                    <a:pt x="4568" y="5728"/>
                    <a:pt x="4577" y="5719"/>
                  </a:cubicBezTo>
                  <a:cubicBezTo>
                    <a:pt x="4586" y="5692"/>
                    <a:pt x="4577" y="5666"/>
                    <a:pt x="4551" y="5648"/>
                  </a:cubicBezTo>
                  <a:cubicBezTo>
                    <a:pt x="4544" y="5646"/>
                    <a:pt x="4537" y="5644"/>
                    <a:pt x="4529" y="5644"/>
                  </a:cubicBezTo>
                  <a:cubicBezTo>
                    <a:pt x="4508" y="5644"/>
                    <a:pt x="4486" y="5655"/>
                    <a:pt x="4479" y="5675"/>
                  </a:cubicBezTo>
                  <a:cubicBezTo>
                    <a:pt x="4461" y="5701"/>
                    <a:pt x="4479" y="5737"/>
                    <a:pt x="4497" y="5746"/>
                  </a:cubicBezTo>
                  <a:cubicBezTo>
                    <a:pt x="4510" y="5750"/>
                    <a:pt x="4522" y="5753"/>
                    <a:pt x="4532" y="5753"/>
                  </a:cubicBezTo>
                  <a:cubicBezTo>
                    <a:pt x="4542" y="5753"/>
                    <a:pt x="4551" y="5750"/>
                    <a:pt x="4560" y="5746"/>
                  </a:cubicBezTo>
                  <a:lnTo>
                    <a:pt x="4640" y="5835"/>
                  </a:lnTo>
                  <a:lnTo>
                    <a:pt x="4934" y="5835"/>
                  </a:lnTo>
                  <a:cubicBezTo>
                    <a:pt x="4925" y="5862"/>
                    <a:pt x="4925" y="5898"/>
                    <a:pt x="4916" y="5924"/>
                  </a:cubicBezTo>
                  <a:lnTo>
                    <a:pt x="4542" y="5924"/>
                  </a:lnTo>
                  <a:lnTo>
                    <a:pt x="4461" y="5853"/>
                  </a:lnTo>
                  <a:cubicBezTo>
                    <a:pt x="4479" y="5826"/>
                    <a:pt x="4461" y="5791"/>
                    <a:pt x="4435" y="5782"/>
                  </a:cubicBezTo>
                  <a:cubicBezTo>
                    <a:pt x="4427" y="5777"/>
                    <a:pt x="4420" y="5774"/>
                    <a:pt x="4412" y="5774"/>
                  </a:cubicBezTo>
                  <a:cubicBezTo>
                    <a:pt x="4394" y="5774"/>
                    <a:pt x="4376" y="5789"/>
                    <a:pt x="4363" y="5808"/>
                  </a:cubicBezTo>
                  <a:cubicBezTo>
                    <a:pt x="4354" y="5835"/>
                    <a:pt x="4363" y="5862"/>
                    <a:pt x="4390" y="5880"/>
                  </a:cubicBezTo>
                  <a:cubicBezTo>
                    <a:pt x="4395" y="5882"/>
                    <a:pt x="4401" y="5883"/>
                    <a:pt x="4408" y="5883"/>
                  </a:cubicBezTo>
                  <a:cubicBezTo>
                    <a:pt x="4423" y="5883"/>
                    <a:pt x="4440" y="5877"/>
                    <a:pt x="4452" y="5871"/>
                  </a:cubicBezTo>
                  <a:lnTo>
                    <a:pt x="4533" y="5942"/>
                  </a:lnTo>
                  <a:lnTo>
                    <a:pt x="4916" y="5942"/>
                  </a:lnTo>
                  <a:cubicBezTo>
                    <a:pt x="4916" y="5960"/>
                    <a:pt x="4907" y="5978"/>
                    <a:pt x="4907" y="6005"/>
                  </a:cubicBezTo>
                  <a:cubicBezTo>
                    <a:pt x="4899" y="6022"/>
                    <a:pt x="4899" y="6049"/>
                    <a:pt x="4890" y="6067"/>
                  </a:cubicBezTo>
                  <a:lnTo>
                    <a:pt x="4328" y="6067"/>
                  </a:lnTo>
                  <a:lnTo>
                    <a:pt x="4221" y="5969"/>
                  </a:lnTo>
                  <a:cubicBezTo>
                    <a:pt x="4229" y="5960"/>
                    <a:pt x="4229" y="5960"/>
                    <a:pt x="4229" y="5960"/>
                  </a:cubicBezTo>
                  <a:cubicBezTo>
                    <a:pt x="4247" y="5933"/>
                    <a:pt x="4229" y="5898"/>
                    <a:pt x="4203" y="5889"/>
                  </a:cubicBezTo>
                  <a:cubicBezTo>
                    <a:pt x="4193" y="5882"/>
                    <a:pt x="4184" y="5879"/>
                    <a:pt x="4175" y="5879"/>
                  </a:cubicBezTo>
                  <a:cubicBezTo>
                    <a:pt x="4158" y="5879"/>
                    <a:pt x="4143" y="5889"/>
                    <a:pt x="4131" y="5907"/>
                  </a:cubicBezTo>
                  <a:cubicBezTo>
                    <a:pt x="4122" y="5933"/>
                    <a:pt x="4131" y="5969"/>
                    <a:pt x="4158" y="5978"/>
                  </a:cubicBezTo>
                  <a:cubicBezTo>
                    <a:pt x="4167" y="5982"/>
                    <a:pt x="4176" y="5985"/>
                    <a:pt x="4185" y="5985"/>
                  </a:cubicBezTo>
                  <a:cubicBezTo>
                    <a:pt x="4194" y="5985"/>
                    <a:pt x="4203" y="5982"/>
                    <a:pt x="4212" y="5978"/>
                  </a:cubicBezTo>
                  <a:lnTo>
                    <a:pt x="4319" y="6085"/>
                  </a:lnTo>
                  <a:lnTo>
                    <a:pt x="4890" y="6085"/>
                  </a:lnTo>
                  <a:cubicBezTo>
                    <a:pt x="4881" y="6121"/>
                    <a:pt x="4863" y="6156"/>
                    <a:pt x="4854" y="6192"/>
                  </a:cubicBezTo>
                  <a:lnTo>
                    <a:pt x="4122" y="6192"/>
                  </a:lnTo>
                  <a:lnTo>
                    <a:pt x="3882" y="5924"/>
                  </a:lnTo>
                  <a:lnTo>
                    <a:pt x="3882" y="5576"/>
                  </a:lnTo>
                  <a:lnTo>
                    <a:pt x="3864" y="5576"/>
                  </a:lnTo>
                  <a:lnTo>
                    <a:pt x="3864" y="5933"/>
                  </a:lnTo>
                  <a:lnTo>
                    <a:pt x="4113" y="6210"/>
                  </a:lnTo>
                  <a:lnTo>
                    <a:pt x="4854" y="6210"/>
                  </a:lnTo>
                  <a:cubicBezTo>
                    <a:pt x="4827" y="6272"/>
                    <a:pt x="4809" y="6335"/>
                    <a:pt x="4783" y="6406"/>
                  </a:cubicBezTo>
                  <a:lnTo>
                    <a:pt x="4783" y="6397"/>
                  </a:lnTo>
                  <a:lnTo>
                    <a:pt x="4087" y="6397"/>
                  </a:lnTo>
                  <a:lnTo>
                    <a:pt x="3641" y="5960"/>
                  </a:lnTo>
                  <a:lnTo>
                    <a:pt x="3641" y="5576"/>
                  </a:lnTo>
                  <a:lnTo>
                    <a:pt x="3837" y="5576"/>
                  </a:lnTo>
                  <a:cubicBezTo>
                    <a:pt x="3953" y="5576"/>
                    <a:pt x="4042" y="5487"/>
                    <a:pt x="4051" y="5371"/>
                  </a:cubicBezTo>
                  <a:close/>
                  <a:moveTo>
                    <a:pt x="3623" y="5576"/>
                  </a:moveTo>
                  <a:lnTo>
                    <a:pt x="3623" y="5969"/>
                  </a:lnTo>
                  <a:lnTo>
                    <a:pt x="4078" y="6415"/>
                  </a:lnTo>
                  <a:lnTo>
                    <a:pt x="4774" y="6415"/>
                  </a:lnTo>
                  <a:cubicBezTo>
                    <a:pt x="4756" y="6486"/>
                    <a:pt x="4729" y="6558"/>
                    <a:pt x="4702" y="6620"/>
                  </a:cubicBezTo>
                  <a:lnTo>
                    <a:pt x="4060" y="6620"/>
                  </a:lnTo>
                  <a:lnTo>
                    <a:pt x="3400" y="5924"/>
                  </a:lnTo>
                  <a:lnTo>
                    <a:pt x="3400" y="5576"/>
                  </a:lnTo>
                  <a:close/>
                  <a:moveTo>
                    <a:pt x="3382" y="5576"/>
                  </a:moveTo>
                  <a:lnTo>
                    <a:pt x="3382" y="5933"/>
                  </a:lnTo>
                  <a:lnTo>
                    <a:pt x="4051" y="6638"/>
                  </a:lnTo>
                  <a:lnTo>
                    <a:pt x="4693" y="6638"/>
                  </a:lnTo>
                  <a:cubicBezTo>
                    <a:pt x="4667" y="6709"/>
                    <a:pt x="4640" y="6790"/>
                    <a:pt x="4613" y="6861"/>
                  </a:cubicBezTo>
                  <a:lnTo>
                    <a:pt x="4060" y="6861"/>
                  </a:lnTo>
                  <a:lnTo>
                    <a:pt x="3168" y="5951"/>
                  </a:lnTo>
                  <a:lnTo>
                    <a:pt x="3177" y="5576"/>
                  </a:lnTo>
                  <a:close/>
                  <a:moveTo>
                    <a:pt x="4533" y="8262"/>
                  </a:moveTo>
                  <a:cubicBezTo>
                    <a:pt x="4542" y="8297"/>
                    <a:pt x="4542" y="8342"/>
                    <a:pt x="4551" y="8378"/>
                  </a:cubicBezTo>
                  <a:lnTo>
                    <a:pt x="4238" y="8378"/>
                  </a:lnTo>
                  <a:lnTo>
                    <a:pt x="4051" y="8503"/>
                  </a:lnTo>
                  <a:lnTo>
                    <a:pt x="3659" y="8503"/>
                  </a:lnTo>
                  <a:lnTo>
                    <a:pt x="3659" y="8413"/>
                  </a:lnTo>
                  <a:cubicBezTo>
                    <a:pt x="3659" y="8404"/>
                    <a:pt x="3659" y="8404"/>
                    <a:pt x="3659" y="8395"/>
                  </a:cubicBezTo>
                  <a:lnTo>
                    <a:pt x="4060" y="8395"/>
                  </a:lnTo>
                  <a:lnTo>
                    <a:pt x="4247" y="8262"/>
                  </a:lnTo>
                  <a:close/>
                  <a:moveTo>
                    <a:pt x="4551" y="8395"/>
                  </a:moveTo>
                  <a:cubicBezTo>
                    <a:pt x="4560" y="8511"/>
                    <a:pt x="4560" y="8619"/>
                    <a:pt x="4560" y="8717"/>
                  </a:cubicBezTo>
                  <a:lnTo>
                    <a:pt x="4212" y="8717"/>
                  </a:lnTo>
                  <a:lnTo>
                    <a:pt x="4087" y="8592"/>
                  </a:lnTo>
                  <a:lnTo>
                    <a:pt x="3659" y="8592"/>
                  </a:lnTo>
                  <a:lnTo>
                    <a:pt x="3659" y="8520"/>
                  </a:lnTo>
                  <a:lnTo>
                    <a:pt x="4060" y="8520"/>
                  </a:lnTo>
                  <a:lnTo>
                    <a:pt x="4247" y="8395"/>
                  </a:lnTo>
                  <a:close/>
                  <a:moveTo>
                    <a:pt x="4078" y="8610"/>
                  </a:moveTo>
                  <a:lnTo>
                    <a:pt x="4203" y="8734"/>
                  </a:lnTo>
                  <a:lnTo>
                    <a:pt x="4560" y="8734"/>
                  </a:lnTo>
                  <a:cubicBezTo>
                    <a:pt x="4551" y="8761"/>
                    <a:pt x="4551" y="8797"/>
                    <a:pt x="4551" y="8824"/>
                  </a:cubicBezTo>
                  <a:lnTo>
                    <a:pt x="4212" y="8824"/>
                  </a:lnTo>
                  <a:lnTo>
                    <a:pt x="4060" y="8690"/>
                  </a:lnTo>
                  <a:lnTo>
                    <a:pt x="3659" y="8690"/>
                  </a:lnTo>
                  <a:lnTo>
                    <a:pt x="3659" y="8610"/>
                  </a:lnTo>
                  <a:close/>
                  <a:moveTo>
                    <a:pt x="322" y="8333"/>
                  </a:moveTo>
                  <a:lnTo>
                    <a:pt x="679" y="8699"/>
                  </a:lnTo>
                  <a:lnTo>
                    <a:pt x="679" y="9002"/>
                  </a:lnTo>
                  <a:lnTo>
                    <a:pt x="581" y="9002"/>
                  </a:lnTo>
                  <a:lnTo>
                    <a:pt x="581" y="8761"/>
                  </a:lnTo>
                  <a:lnTo>
                    <a:pt x="322" y="8529"/>
                  </a:lnTo>
                  <a:lnTo>
                    <a:pt x="37" y="8529"/>
                  </a:lnTo>
                  <a:lnTo>
                    <a:pt x="37" y="8333"/>
                  </a:lnTo>
                  <a:close/>
                  <a:moveTo>
                    <a:pt x="322" y="8181"/>
                  </a:moveTo>
                  <a:lnTo>
                    <a:pt x="857" y="8699"/>
                  </a:lnTo>
                  <a:lnTo>
                    <a:pt x="857" y="9002"/>
                  </a:lnTo>
                  <a:lnTo>
                    <a:pt x="697" y="9002"/>
                  </a:lnTo>
                  <a:lnTo>
                    <a:pt x="697" y="8699"/>
                  </a:lnTo>
                  <a:lnTo>
                    <a:pt x="331" y="8315"/>
                  </a:lnTo>
                  <a:lnTo>
                    <a:pt x="37" y="8315"/>
                  </a:lnTo>
                  <a:lnTo>
                    <a:pt x="37" y="8181"/>
                  </a:lnTo>
                  <a:close/>
                  <a:moveTo>
                    <a:pt x="706" y="1856"/>
                  </a:moveTo>
                  <a:lnTo>
                    <a:pt x="706" y="1901"/>
                  </a:lnTo>
                  <a:cubicBezTo>
                    <a:pt x="706" y="1972"/>
                    <a:pt x="750" y="2035"/>
                    <a:pt x="822" y="2053"/>
                  </a:cubicBezTo>
                  <a:cubicBezTo>
                    <a:pt x="831" y="2053"/>
                    <a:pt x="848" y="2062"/>
                    <a:pt x="857" y="2062"/>
                  </a:cubicBezTo>
                  <a:lnTo>
                    <a:pt x="964" y="2062"/>
                  </a:lnTo>
                  <a:lnTo>
                    <a:pt x="964" y="2802"/>
                  </a:lnTo>
                  <a:lnTo>
                    <a:pt x="1812" y="3658"/>
                  </a:lnTo>
                  <a:lnTo>
                    <a:pt x="1812" y="4747"/>
                  </a:lnTo>
                  <a:lnTo>
                    <a:pt x="1455" y="5077"/>
                  </a:lnTo>
                  <a:lnTo>
                    <a:pt x="866" y="5077"/>
                  </a:lnTo>
                  <a:lnTo>
                    <a:pt x="866" y="5095"/>
                  </a:lnTo>
                  <a:lnTo>
                    <a:pt x="1464" y="5095"/>
                  </a:lnTo>
                  <a:lnTo>
                    <a:pt x="1830" y="4756"/>
                  </a:lnTo>
                  <a:lnTo>
                    <a:pt x="1830" y="3650"/>
                  </a:lnTo>
                  <a:lnTo>
                    <a:pt x="982" y="2793"/>
                  </a:lnTo>
                  <a:lnTo>
                    <a:pt x="982" y="2062"/>
                  </a:lnTo>
                  <a:lnTo>
                    <a:pt x="1098" y="2062"/>
                  </a:lnTo>
                  <a:lnTo>
                    <a:pt x="1098" y="2811"/>
                  </a:lnTo>
                  <a:lnTo>
                    <a:pt x="1098" y="2820"/>
                  </a:lnTo>
                  <a:lnTo>
                    <a:pt x="1946" y="3658"/>
                  </a:lnTo>
                  <a:lnTo>
                    <a:pt x="1946" y="4916"/>
                  </a:lnTo>
                  <a:lnTo>
                    <a:pt x="1589" y="5282"/>
                  </a:lnTo>
                  <a:lnTo>
                    <a:pt x="866" y="5282"/>
                  </a:lnTo>
                  <a:lnTo>
                    <a:pt x="866" y="5300"/>
                  </a:lnTo>
                  <a:lnTo>
                    <a:pt x="1607" y="5300"/>
                  </a:lnTo>
                  <a:lnTo>
                    <a:pt x="1964" y="4925"/>
                  </a:lnTo>
                  <a:lnTo>
                    <a:pt x="1964" y="3650"/>
                  </a:lnTo>
                  <a:lnTo>
                    <a:pt x="1964" y="3641"/>
                  </a:lnTo>
                  <a:lnTo>
                    <a:pt x="1116" y="2802"/>
                  </a:lnTo>
                  <a:lnTo>
                    <a:pt x="1116" y="2062"/>
                  </a:lnTo>
                  <a:lnTo>
                    <a:pt x="1232" y="2062"/>
                  </a:lnTo>
                  <a:lnTo>
                    <a:pt x="1232" y="2811"/>
                  </a:lnTo>
                  <a:lnTo>
                    <a:pt x="2276" y="3864"/>
                  </a:lnTo>
                  <a:lnTo>
                    <a:pt x="3007" y="3864"/>
                  </a:lnTo>
                  <a:lnTo>
                    <a:pt x="3132" y="3980"/>
                  </a:lnTo>
                  <a:lnTo>
                    <a:pt x="3132" y="4470"/>
                  </a:lnTo>
                  <a:lnTo>
                    <a:pt x="3150" y="4470"/>
                  </a:lnTo>
                  <a:lnTo>
                    <a:pt x="3150" y="3971"/>
                  </a:lnTo>
                  <a:lnTo>
                    <a:pt x="3016" y="3846"/>
                  </a:lnTo>
                  <a:lnTo>
                    <a:pt x="2285" y="3846"/>
                  </a:lnTo>
                  <a:lnTo>
                    <a:pt x="1250" y="2802"/>
                  </a:lnTo>
                  <a:lnTo>
                    <a:pt x="1250" y="2062"/>
                  </a:lnTo>
                  <a:lnTo>
                    <a:pt x="1348" y="2062"/>
                  </a:lnTo>
                  <a:cubicBezTo>
                    <a:pt x="1357" y="2062"/>
                    <a:pt x="1375" y="2053"/>
                    <a:pt x="1384" y="2053"/>
                  </a:cubicBezTo>
                  <a:lnTo>
                    <a:pt x="1384" y="2811"/>
                  </a:lnTo>
                  <a:lnTo>
                    <a:pt x="2195" y="3658"/>
                  </a:lnTo>
                  <a:lnTo>
                    <a:pt x="3052" y="3658"/>
                  </a:lnTo>
                  <a:lnTo>
                    <a:pt x="3364" y="3953"/>
                  </a:lnTo>
                  <a:lnTo>
                    <a:pt x="3364" y="4470"/>
                  </a:lnTo>
                  <a:lnTo>
                    <a:pt x="3168" y="4470"/>
                  </a:lnTo>
                  <a:cubicBezTo>
                    <a:pt x="3043" y="4470"/>
                    <a:pt x="2945" y="4568"/>
                    <a:pt x="2945" y="4693"/>
                  </a:cubicBezTo>
                  <a:lnTo>
                    <a:pt x="2945" y="4684"/>
                  </a:lnTo>
                  <a:lnTo>
                    <a:pt x="2401" y="4684"/>
                  </a:lnTo>
                  <a:lnTo>
                    <a:pt x="1571" y="5523"/>
                  </a:lnTo>
                  <a:lnTo>
                    <a:pt x="866" y="5523"/>
                  </a:lnTo>
                  <a:lnTo>
                    <a:pt x="866" y="5541"/>
                  </a:lnTo>
                  <a:lnTo>
                    <a:pt x="1580" y="5541"/>
                  </a:lnTo>
                  <a:lnTo>
                    <a:pt x="1580" y="5532"/>
                  </a:lnTo>
                  <a:lnTo>
                    <a:pt x="2410" y="4702"/>
                  </a:lnTo>
                  <a:lnTo>
                    <a:pt x="2945" y="4702"/>
                  </a:lnTo>
                  <a:lnTo>
                    <a:pt x="2945" y="4979"/>
                  </a:lnTo>
                  <a:lnTo>
                    <a:pt x="2401" y="4979"/>
                  </a:lnTo>
                  <a:lnTo>
                    <a:pt x="2392" y="4988"/>
                  </a:lnTo>
                  <a:lnTo>
                    <a:pt x="1625" y="5755"/>
                  </a:lnTo>
                  <a:lnTo>
                    <a:pt x="866" y="5755"/>
                  </a:lnTo>
                  <a:lnTo>
                    <a:pt x="866" y="5773"/>
                  </a:lnTo>
                  <a:lnTo>
                    <a:pt x="1633" y="5773"/>
                  </a:lnTo>
                  <a:lnTo>
                    <a:pt x="2401" y="4997"/>
                  </a:lnTo>
                  <a:lnTo>
                    <a:pt x="2945" y="4997"/>
                  </a:lnTo>
                  <a:lnTo>
                    <a:pt x="2945" y="5220"/>
                  </a:lnTo>
                  <a:lnTo>
                    <a:pt x="2499" y="5220"/>
                  </a:lnTo>
                  <a:lnTo>
                    <a:pt x="2249" y="5452"/>
                  </a:lnTo>
                  <a:cubicBezTo>
                    <a:pt x="2240" y="5443"/>
                    <a:pt x="2231" y="5434"/>
                    <a:pt x="2222" y="5434"/>
                  </a:cubicBezTo>
                  <a:cubicBezTo>
                    <a:pt x="2187" y="5434"/>
                    <a:pt x="2169" y="5460"/>
                    <a:pt x="2169" y="5487"/>
                  </a:cubicBezTo>
                  <a:cubicBezTo>
                    <a:pt x="2169" y="5523"/>
                    <a:pt x="2187" y="5541"/>
                    <a:pt x="2222" y="5541"/>
                  </a:cubicBezTo>
                  <a:cubicBezTo>
                    <a:pt x="2249" y="5541"/>
                    <a:pt x="2276" y="5523"/>
                    <a:pt x="2276" y="5487"/>
                  </a:cubicBezTo>
                  <a:cubicBezTo>
                    <a:pt x="2276" y="5478"/>
                    <a:pt x="2267" y="5469"/>
                    <a:pt x="2267" y="5460"/>
                  </a:cubicBezTo>
                  <a:lnTo>
                    <a:pt x="2508" y="5237"/>
                  </a:lnTo>
                  <a:lnTo>
                    <a:pt x="2945" y="5237"/>
                  </a:lnTo>
                  <a:lnTo>
                    <a:pt x="2945" y="5362"/>
                  </a:lnTo>
                  <a:cubicBezTo>
                    <a:pt x="2945" y="5389"/>
                    <a:pt x="2954" y="5416"/>
                    <a:pt x="2963" y="5443"/>
                  </a:cubicBezTo>
                  <a:lnTo>
                    <a:pt x="2517" y="5443"/>
                  </a:lnTo>
                  <a:lnTo>
                    <a:pt x="2160" y="5782"/>
                  </a:lnTo>
                  <a:cubicBezTo>
                    <a:pt x="2151" y="5773"/>
                    <a:pt x="2142" y="5773"/>
                    <a:pt x="2133" y="5773"/>
                  </a:cubicBezTo>
                  <a:cubicBezTo>
                    <a:pt x="2097" y="5773"/>
                    <a:pt x="2079" y="5791"/>
                    <a:pt x="2079" y="5826"/>
                  </a:cubicBezTo>
                  <a:cubicBezTo>
                    <a:pt x="2079" y="5853"/>
                    <a:pt x="2097" y="5880"/>
                    <a:pt x="2133" y="5880"/>
                  </a:cubicBezTo>
                  <a:cubicBezTo>
                    <a:pt x="2160" y="5880"/>
                    <a:pt x="2187" y="5853"/>
                    <a:pt x="2187" y="5826"/>
                  </a:cubicBezTo>
                  <a:cubicBezTo>
                    <a:pt x="2187" y="5808"/>
                    <a:pt x="2178" y="5799"/>
                    <a:pt x="2169" y="5791"/>
                  </a:cubicBezTo>
                  <a:lnTo>
                    <a:pt x="2526" y="5460"/>
                  </a:lnTo>
                  <a:lnTo>
                    <a:pt x="2972" y="5460"/>
                  </a:lnTo>
                  <a:lnTo>
                    <a:pt x="2972" y="5452"/>
                  </a:lnTo>
                  <a:cubicBezTo>
                    <a:pt x="2998" y="5523"/>
                    <a:pt x="3079" y="5576"/>
                    <a:pt x="3168" y="5576"/>
                  </a:cubicBezTo>
                  <a:lnTo>
                    <a:pt x="3159" y="5576"/>
                  </a:lnTo>
                  <a:lnTo>
                    <a:pt x="3150" y="5951"/>
                  </a:lnTo>
                  <a:lnTo>
                    <a:pt x="3159" y="5960"/>
                  </a:lnTo>
                  <a:lnTo>
                    <a:pt x="4051" y="6879"/>
                  </a:lnTo>
                  <a:lnTo>
                    <a:pt x="4604" y="6879"/>
                  </a:lnTo>
                  <a:cubicBezTo>
                    <a:pt x="4586" y="6941"/>
                    <a:pt x="4560" y="6995"/>
                    <a:pt x="4542" y="7048"/>
                  </a:cubicBezTo>
                  <a:lnTo>
                    <a:pt x="3962" y="7048"/>
                  </a:lnTo>
                  <a:lnTo>
                    <a:pt x="3212" y="6281"/>
                  </a:lnTo>
                  <a:cubicBezTo>
                    <a:pt x="3221" y="6254"/>
                    <a:pt x="3212" y="6219"/>
                    <a:pt x="3186" y="6210"/>
                  </a:cubicBezTo>
                  <a:cubicBezTo>
                    <a:pt x="3176" y="6204"/>
                    <a:pt x="3166" y="6201"/>
                    <a:pt x="3155" y="6201"/>
                  </a:cubicBezTo>
                  <a:cubicBezTo>
                    <a:pt x="3137" y="6201"/>
                    <a:pt x="3120" y="6210"/>
                    <a:pt x="3114" y="6228"/>
                  </a:cubicBezTo>
                  <a:cubicBezTo>
                    <a:pt x="3096" y="6254"/>
                    <a:pt x="3114" y="6290"/>
                    <a:pt x="3141" y="6299"/>
                  </a:cubicBezTo>
                  <a:cubicBezTo>
                    <a:pt x="3148" y="6303"/>
                    <a:pt x="3156" y="6305"/>
                    <a:pt x="3163" y="6305"/>
                  </a:cubicBezTo>
                  <a:cubicBezTo>
                    <a:pt x="3174" y="6305"/>
                    <a:pt x="3184" y="6301"/>
                    <a:pt x="3195" y="6290"/>
                  </a:cubicBezTo>
                  <a:lnTo>
                    <a:pt x="3953" y="7075"/>
                  </a:lnTo>
                  <a:lnTo>
                    <a:pt x="4542" y="7075"/>
                  </a:lnTo>
                  <a:cubicBezTo>
                    <a:pt x="4524" y="7129"/>
                    <a:pt x="4506" y="7191"/>
                    <a:pt x="4497" y="7236"/>
                  </a:cubicBezTo>
                  <a:lnTo>
                    <a:pt x="3810" y="7236"/>
                  </a:lnTo>
                  <a:lnTo>
                    <a:pt x="2838" y="6281"/>
                  </a:lnTo>
                  <a:cubicBezTo>
                    <a:pt x="2847" y="6272"/>
                    <a:pt x="2847" y="6263"/>
                    <a:pt x="2847" y="6254"/>
                  </a:cubicBezTo>
                  <a:cubicBezTo>
                    <a:pt x="2847" y="6228"/>
                    <a:pt x="2820" y="6201"/>
                    <a:pt x="2793" y="6201"/>
                  </a:cubicBezTo>
                  <a:cubicBezTo>
                    <a:pt x="2766" y="6201"/>
                    <a:pt x="2740" y="6228"/>
                    <a:pt x="2740" y="6254"/>
                  </a:cubicBezTo>
                  <a:cubicBezTo>
                    <a:pt x="2740" y="6281"/>
                    <a:pt x="2766" y="6308"/>
                    <a:pt x="2793" y="6308"/>
                  </a:cubicBezTo>
                  <a:cubicBezTo>
                    <a:pt x="2811" y="6308"/>
                    <a:pt x="2820" y="6299"/>
                    <a:pt x="2829" y="6290"/>
                  </a:cubicBezTo>
                  <a:lnTo>
                    <a:pt x="3801" y="7254"/>
                  </a:lnTo>
                  <a:lnTo>
                    <a:pt x="4488" y="7254"/>
                  </a:lnTo>
                  <a:cubicBezTo>
                    <a:pt x="4488" y="7271"/>
                    <a:pt x="4488" y="7280"/>
                    <a:pt x="4479" y="7289"/>
                  </a:cubicBezTo>
                  <a:cubicBezTo>
                    <a:pt x="4470" y="7334"/>
                    <a:pt x="4470" y="7396"/>
                    <a:pt x="4470" y="7450"/>
                  </a:cubicBezTo>
                  <a:lnTo>
                    <a:pt x="3685" y="7450"/>
                  </a:lnTo>
                  <a:lnTo>
                    <a:pt x="2508" y="6281"/>
                  </a:lnTo>
                  <a:cubicBezTo>
                    <a:pt x="2508" y="6272"/>
                    <a:pt x="2517" y="6263"/>
                    <a:pt x="2517" y="6254"/>
                  </a:cubicBezTo>
                  <a:cubicBezTo>
                    <a:pt x="2517" y="6228"/>
                    <a:pt x="2490" y="6201"/>
                    <a:pt x="2463" y="6201"/>
                  </a:cubicBezTo>
                  <a:cubicBezTo>
                    <a:pt x="2427" y="6201"/>
                    <a:pt x="2410" y="6228"/>
                    <a:pt x="2410" y="6254"/>
                  </a:cubicBezTo>
                  <a:cubicBezTo>
                    <a:pt x="2410" y="6281"/>
                    <a:pt x="2427" y="6308"/>
                    <a:pt x="2463" y="6308"/>
                  </a:cubicBezTo>
                  <a:cubicBezTo>
                    <a:pt x="2472" y="6308"/>
                    <a:pt x="2490" y="6299"/>
                    <a:pt x="2499" y="6290"/>
                  </a:cubicBezTo>
                  <a:lnTo>
                    <a:pt x="3676" y="7468"/>
                  </a:lnTo>
                  <a:lnTo>
                    <a:pt x="4470" y="7468"/>
                  </a:lnTo>
                  <a:cubicBezTo>
                    <a:pt x="4470" y="7503"/>
                    <a:pt x="4470" y="7539"/>
                    <a:pt x="4470" y="7575"/>
                  </a:cubicBezTo>
                  <a:lnTo>
                    <a:pt x="3899" y="7575"/>
                  </a:lnTo>
                  <a:cubicBezTo>
                    <a:pt x="3899" y="7566"/>
                    <a:pt x="3890" y="7548"/>
                    <a:pt x="3873" y="7539"/>
                  </a:cubicBezTo>
                  <a:cubicBezTo>
                    <a:pt x="3865" y="7534"/>
                    <a:pt x="3857" y="7532"/>
                    <a:pt x="3849" y="7532"/>
                  </a:cubicBezTo>
                  <a:cubicBezTo>
                    <a:pt x="3828" y="7532"/>
                    <a:pt x="3808" y="7547"/>
                    <a:pt x="3801" y="7566"/>
                  </a:cubicBezTo>
                  <a:cubicBezTo>
                    <a:pt x="3783" y="7593"/>
                    <a:pt x="3801" y="7619"/>
                    <a:pt x="3828" y="7637"/>
                  </a:cubicBezTo>
                  <a:cubicBezTo>
                    <a:pt x="3835" y="7639"/>
                    <a:pt x="3841" y="7641"/>
                    <a:pt x="3848" y="7641"/>
                  </a:cubicBezTo>
                  <a:cubicBezTo>
                    <a:pt x="3868" y="7641"/>
                    <a:pt x="3886" y="7631"/>
                    <a:pt x="3899" y="7610"/>
                  </a:cubicBezTo>
                  <a:cubicBezTo>
                    <a:pt x="3899" y="7602"/>
                    <a:pt x="3899" y="7602"/>
                    <a:pt x="3899" y="7593"/>
                  </a:cubicBezTo>
                  <a:lnTo>
                    <a:pt x="4470" y="7593"/>
                  </a:lnTo>
                  <a:cubicBezTo>
                    <a:pt x="4470" y="7646"/>
                    <a:pt x="4479" y="7700"/>
                    <a:pt x="4479" y="7753"/>
                  </a:cubicBezTo>
                  <a:lnTo>
                    <a:pt x="4042" y="7753"/>
                  </a:lnTo>
                  <a:cubicBezTo>
                    <a:pt x="4042" y="7735"/>
                    <a:pt x="4033" y="7717"/>
                    <a:pt x="4015" y="7709"/>
                  </a:cubicBezTo>
                  <a:cubicBezTo>
                    <a:pt x="4009" y="7706"/>
                    <a:pt x="4002" y="7705"/>
                    <a:pt x="3995" y="7705"/>
                  </a:cubicBezTo>
                  <a:cubicBezTo>
                    <a:pt x="3976" y="7705"/>
                    <a:pt x="3957" y="7715"/>
                    <a:pt x="3944" y="7735"/>
                  </a:cubicBezTo>
                  <a:cubicBezTo>
                    <a:pt x="3935" y="7762"/>
                    <a:pt x="3944" y="7789"/>
                    <a:pt x="3971" y="7807"/>
                  </a:cubicBezTo>
                  <a:cubicBezTo>
                    <a:pt x="3977" y="7809"/>
                    <a:pt x="3984" y="7810"/>
                    <a:pt x="3991" y="7810"/>
                  </a:cubicBezTo>
                  <a:cubicBezTo>
                    <a:pt x="4010" y="7810"/>
                    <a:pt x="4029" y="7800"/>
                    <a:pt x="4042" y="7780"/>
                  </a:cubicBezTo>
                  <a:cubicBezTo>
                    <a:pt x="4042" y="7780"/>
                    <a:pt x="4042" y="7771"/>
                    <a:pt x="4042" y="7771"/>
                  </a:cubicBezTo>
                  <a:lnTo>
                    <a:pt x="4488" y="7771"/>
                  </a:lnTo>
                  <a:cubicBezTo>
                    <a:pt x="4488" y="7816"/>
                    <a:pt x="4497" y="7869"/>
                    <a:pt x="4497" y="7923"/>
                  </a:cubicBezTo>
                  <a:lnTo>
                    <a:pt x="4176" y="7923"/>
                  </a:lnTo>
                  <a:cubicBezTo>
                    <a:pt x="4176" y="7914"/>
                    <a:pt x="4167" y="7896"/>
                    <a:pt x="4149" y="7887"/>
                  </a:cubicBezTo>
                  <a:cubicBezTo>
                    <a:pt x="4142" y="7885"/>
                    <a:pt x="4135" y="7884"/>
                    <a:pt x="4128" y="7884"/>
                  </a:cubicBezTo>
                  <a:cubicBezTo>
                    <a:pt x="4106" y="7884"/>
                    <a:pt x="4084" y="7894"/>
                    <a:pt x="4078" y="7914"/>
                  </a:cubicBezTo>
                  <a:cubicBezTo>
                    <a:pt x="4060" y="7941"/>
                    <a:pt x="4078" y="7967"/>
                    <a:pt x="4105" y="7985"/>
                  </a:cubicBezTo>
                  <a:cubicBezTo>
                    <a:pt x="4109" y="7987"/>
                    <a:pt x="4115" y="7988"/>
                    <a:pt x="4121" y="7988"/>
                  </a:cubicBezTo>
                  <a:cubicBezTo>
                    <a:pt x="4139" y="7988"/>
                    <a:pt x="4163" y="7978"/>
                    <a:pt x="4176" y="7958"/>
                  </a:cubicBezTo>
                  <a:cubicBezTo>
                    <a:pt x="4176" y="7958"/>
                    <a:pt x="4176" y="7949"/>
                    <a:pt x="4176" y="7941"/>
                  </a:cubicBezTo>
                  <a:lnTo>
                    <a:pt x="4506" y="7941"/>
                  </a:lnTo>
                  <a:cubicBezTo>
                    <a:pt x="4506" y="7976"/>
                    <a:pt x="4506" y="8003"/>
                    <a:pt x="4515" y="8039"/>
                  </a:cubicBezTo>
                  <a:cubicBezTo>
                    <a:pt x="4515" y="8056"/>
                    <a:pt x="4515" y="8083"/>
                    <a:pt x="4515" y="8101"/>
                  </a:cubicBezTo>
                  <a:lnTo>
                    <a:pt x="4328" y="8101"/>
                  </a:lnTo>
                  <a:cubicBezTo>
                    <a:pt x="4328" y="8083"/>
                    <a:pt x="4310" y="8074"/>
                    <a:pt x="4301" y="8065"/>
                  </a:cubicBezTo>
                  <a:cubicBezTo>
                    <a:pt x="4291" y="8059"/>
                    <a:pt x="4281" y="8056"/>
                    <a:pt x="4271" y="8056"/>
                  </a:cubicBezTo>
                  <a:cubicBezTo>
                    <a:pt x="4252" y="8056"/>
                    <a:pt x="4235" y="8066"/>
                    <a:pt x="4229" y="8083"/>
                  </a:cubicBezTo>
                  <a:cubicBezTo>
                    <a:pt x="4212" y="8110"/>
                    <a:pt x="4221" y="8146"/>
                    <a:pt x="4247" y="8155"/>
                  </a:cubicBezTo>
                  <a:cubicBezTo>
                    <a:pt x="4257" y="8161"/>
                    <a:pt x="4267" y="8164"/>
                    <a:pt x="4278" y="8164"/>
                  </a:cubicBezTo>
                  <a:cubicBezTo>
                    <a:pt x="4296" y="8164"/>
                    <a:pt x="4313" y="8154"/>
                    <a:pt x="4319" y="8137"/>
                  </a:cubicBezTo>
                  <a:cubicBezTo>
                    <a:pt x="4328" y="8128"/>
                    <a:pt x="4328" y="8128"/>
                    <a:pt x="4328" y="8119"/>
                  </a:cubicBezTo>
                  <a:lnTo>
                    <a:pt x="4524" y="8119"/>
                  </a:lnTo>
                  <a:cubicBezTo>
                    <a:pt x="4524" y="8164"/>
                    <a:pt x="4533" y="8199"/>
                    <a:pt x="4533" y="8244"/>
                  </a:cubicBezTo>
                  <a:lnTo>
                    <a:pt x="4247" y="8244"/>
                  </a:lnTo>
                  <a:lnTo>
                    <a:pt x="4051" y="8378"/>
                  </a:lnTo>
                  <a:lnTo>
                    <a:pt x="3659" y="8378"/>
                  </a:lnTo>
                  <a:lnTo>
                    <a:pt x="3659" y="8387"/>
                  </a:lnTo>
                  <a:cubicBezTo>
                    <a:pt x="3650" y="8342"/>
                    <a:pt x="3605" y="8315"/>
                    <a:pt x="3560" y="8315"/>
                  </a:cubicBezTo>
                  <a:lnTo>
                    <a:pt x="3534" y="8315"/>
                  </a:lnTo>
                  <a:lnTo>
                    <a:pt x="3534" y="7753"/>
                  </a:lnTo>
                  <a:lnTo>
                    <a:pt x="1803" y="6014"/>
                  </a:lnTo>
                  <a:lnTo>
                    <a:pt x="866" y="6014"/>
                  </a:lnTo>
                  <a:lnTo>
                    <a:pt x="866" y="6031"/>
                  </a:lnTo>
                  <a:lnTo>
                    <a:pt x="1794" y="6031"/>
                  </a:lnTo>
                  <a:lnTo>
                    <a:pt x="3516" y="7762"/>
                  </a:lnTo>
                  <a:lnTo>
                    <a:pt x="3516" y="8315"/>
                  </a:lnTo>
                  <a:lnTo>
                    <a:pt x="3257" y="8315"/>
                  </a:lnTo>
                  <a:cubicBezTo>
                    <a:pt x="3212" y="8315"/>
                    <a:pt x="3177" y="8342"/>
                    <a:pt x="3168" y="8387"/>
                  </a:cubicBezTo>
                  <a:lnTo>
                    <a:pt x="3168" y="8378"/>
                  </a:lnTo>
                  <a:lnTo>
                    <a:pt x="2517" y="8378"/>
                  </a:lnTo>
                  <a:lnTo>
                    <a:pt x="2276" y="8627"/>
                  </a:lnTo>
                  <a:lnTo>
                    <a:pt x="2276" y="9145"/>
                  </a:lnTo>
                  <a:lnTo>
                    <a:pt x="1910" y="9493"/>
                  </a:lnTo>
                  <a:lnTo>
                    <a:pt x="1268" y="9493"/>
                  </a:lnTo>
                  <a:lnTo>
                    <a:pt x="1268" y="9404"/>
                  </a:lnTo>
                  <a:lnTo>
                    <a:pt x="1794" y="9404"/>
                  </a:lnTo>
                  <a:lnTo>
                    <a:pt x="2133" y="9038"/>
                  </a:lnTo>
                  <a:lnTo>
                    <a:pt x="2133" y="7396"/>
                  </a:lnTo>
                  <a:lnTo>
                    <a:pt x="1241" y="6513"/>
                  </a:lnTo>
                  <a:lnTo>
                    <a:pt x="866" y="6513"/>
                  </a:lnTo>
                  <a:lnTo>
                    <a:pt x="866" y="6531"/>
                  </a:lnTo>
                  <a:lnTo>
                    <a:pt x="1232" y="6531"/>
                  </a:lnTo>
                  <a:lnTo>
                    <a:pt x="2115" y="7405"/>
                  </a:lnTo>
                  <a:lnTo>
                    <a:pt x="2115" y="9029"/>
                  </a:lnTo>
                  <a:lnTo>
                    <a:pt x="1785" y="9386"/>
                  </a:lnTo>
                  <a:lnTo>
                    <a:pt x="1268" y="9386"/>
                  </a:lnTo>
                  <a:lnTo>
                    <a:pt x="1268" y="9198"/>
                  </a:lnTo>
                  <a:lnTo>
                    <a:pt x="1669" y="9198"/>
                  </a:lnTo>
                  <a:lnTo>
                    <a:pt x="1892" y="8975"/>
                  </a:lnTo>
                  <a:lnTo>
                    <a:pt x="1892" y="7396"/>
                  </a:lnTo>
                  <a:lnTo>
                    <a:pt x="1883" y="7396"/>
                  </a:lnTo>
                  <a:lnTo>
                    <a:pt x="1241" y="6763"/>
                  </a:lnTo>
                  <a:lnTo>
                    <a:pt x="839" y="6763"/>
                  </a:lnTo>
                  <a:lnTo>
                    <a:pt x="839" y="6781"/>
                  </a:lnTo>
                  <a:lnTo>
                    <a:pt x="1232" y="6781"/>
                  </a:lnTo>
                  <a:lnTo>
                    <a:pt x="1874" y="7405"/>
                  </a:lnTo>
                  <a:lnTo>
                    <a:pt x="1874" y="8975"/>
                  </a:lnTo>
                  <a:lnTo>
                    <a:pt x="1660" y="9181"/>
                  </a:lnTo>
                  <a:lnTo>
                    <a:pt x="1268" y="9181"/>
                  </a:lnTo>
                  <a:lnTo>
                    <a:pt x="1268" y="9154"/>
                  </a:lnTo>
                  <a:cubicBezTo>
                    <a:pt x="1268" y="9082"/>
                    <a:pt x="1223" y="9029"/>
                    <a:pt x="1170" y="9011"/>
                  </a:cubicBezTo>
                  <a:lnTo>
                    <a:pt x="1170" y="8128"/>
                  </a:lnTo>
                  <a:lnTo>
                    <a:pt x="1170" y="8119"/>
                  </a:lnTo>
                  <a:lnTo>
                    <a:pt x="420" y="7396"/>
                  </a:lnTo>
                  <a:lnTo>
                    <a:pt x="420" y="7173"/>
                  </a:lnTo>
                  <a:cubicBezTo>
                    <a:pt x="438" y="7173"/>
                    <a:pt x="456" y="7164"/>
                    <a:pt x="465" y="7147"/>
                  </a:cubicBezTo>
                  <a:cubicBezTo>
                    <a:pt x="474" y="7120"/>
                    <a:pt x="465" y="7084"/>
                    <a:pt x="438" y="7075"/>
                  </a:cubicBezTo>
                  <a:cubicBezTo>
                    <a:pt x="429" y="7069"/>
                    <a:pt x="419" y="7066"/>
                    <a:pt x="410" y="7066"/>
                  </a:cubicBezTo>
                  <a:cubicBezTo>
                    <a:pt x="393" y="7066"/>
                    <a:pt x="378" y="7076"/>
                    <a:pt x="367" y="7093"/>
                  </a:cubicBezTo>
                  <a:cubicBezTo>
                    <a:pt x="358" y="7120"/>
                    <a:pt x="367" y="7155"/>
                    <a:pt x="393" y="7164"/>
                  </a:cubicBezTo>
                  <a:cubicBezTo>
                    <a:pt x="393" y="7173"/>
                    <a:pt x="402" y="7173"/>
                    <a:pt x="402" y="7173"/>
                  </a:cubicBezTo>
                  <a:lnTo>
                    <a:pt x="402" y="7396"/>
                  </a:lnTo>
                  <a:lnTo>
                    <a:pt x="411" y="7405"/>
                  </a:lnTo>
                  <a:lnTo>
                    <a:pt x="1152" y="8137"/>
                  </a:lnTo>
                  <a:lnTo>
                    <a:pt x="1152" y="9002"/>
                  </a:lnTo>
                  <a:lnTo>
                    <a:pt x="1027" y="9002"/>
                  </a:lnTo>
                  <a:lnTo>
                    <a:pt x="1027" y="8190"/>
                  </a:lnTo>
                  <a:lnTo>
                    <a:pt x="251" y="7432"/>
                  </a:lnTo>
                  <a:lnTo>
                    <a:pt x="251" y="7120"/>
                  </a:lnTo>
                  <a:cubicBezTo>
                    <a:pt x="260" y="7120"/>
                    <a:pt x="277" y="7111"/>
                    <a:pt x="286" y="7093"/>
                  </a:cubicBezTo>
                  <a:cubicBezTo>
                    <a:pt x="304" y="7066"/>
                    <a:pt x="286" y="7039"/>
                    <a:pt x="260" y="7022"/>
                  </a:cubicBezTo>
                  <a:cubicBezTo>
                    <a:pt x="253" y="7019"/>
                    <a:pt x="246" y="7018"/>
                    <a:pt x="240" y="7018"/>
                  </a:cubicBezTo>
                  <a:cubicBezTo>
                    <a:pt x="220" y="7018"/>
                    <a:pt x="202" y="7028"/>
                    <a:pt x="188" y="7048"/>
                  </a:cubicBezTo>
                  <a:cubicBezTo>
                    <a:pt x="179" y="7075"/>
                    <a:pt x="188" y="7102"/>
                    <a:pt x="215" y="7120"/>
                  </a:cubicBezTo>
                  <a:lnTo>
                    <a:pt x="233" y="7120"/>
                  </a:lnTo>
                  <a:lnTo>
                    <a:pt x="233" y="7441"/>
                  </a:lnTo>
                  <a:lnTo>
                    <a:pt x="1009" y="8199"/>
                  </a:lnTo>
                  <a:lnTo>
                    <a:pt x="1009" y="9002"/>
                  </a:lnTo>
                  <a:lnTo>
                    <a:pt x="875" y="9002"/>
                  </a:lnTo>
                  <a:lnTo>
                    <a:pt x="875" y="8699"/>
                  </a:lnTo>
                  <a:lnTo>
                    <a:pt x="875" y="8690"/>
                  </a:lnTo>
                  <a:lnTo>
                    <a:pt x="331" y="8164"/>
                  </a:lnTo>
                  <a:lnTo>
                    <a:pt x="37" y="8164"/>
                  </a:lnTo>
                  <a:lnTo>
                    <a:pt x="37" y="4372"/>
                  </a:lnTo>
                  <a:lnTo>
                    <a:pt x="804" y="4372"/>
                  </a:lnTo>
                  <a:lnTo>
                    <a:pt x="1205" y="3953"/>
                  </a:lnTo>
                  <a:cubicBezTo>
                    <a:pt x="1214" y="3962"/>
                    <a:pt x="1223" y="3971"/>
                    <a:pt x="1241" y="3971"/>
                  </a:cubicBezTo>
                  <a:cubicBezTo>
                    <a:pt x="1268" y="3971"/>
                    <a:pt x="1294" y="3944"/>
                    <a:pt x="1294" y="3917"/>
                  </a:cubicBezTo>
                  <a:cubicBezTo>
                    <a:pt x="1294" y="3881"/>
                    <a:pt x="1268" y="3864"/>
                    <a:pt x="1241" y="3864"/>
                  </a:cubicBezTo>
                  <a:cubicBezTo>
                    <a:pt x="1205" y="3864"/>
                    <a:pt x="1187" y="3881"/>
                    <a:pt x="1187" y="3917"/>
                  </a:cubicBezTo>
                  <a:cubicBezTo>
                    <a:pt x="1187" y="3926"/>
                    <a:pt x="1187" y="3935"/>
                    <a:pt x="1196" y="3944"/>
                  </a:cubicBezTo>
                  <a:lnTo>
                    <a:pt x="795" y="4354"/>
                  </a:lnTo>
                  <a:lnTo>
                    <a:pt x="37" y="4354"/>
                  </a:lnTo>
                  <a:lnTo>
                    <a:pt x="37" y="4256"/>
                  </a:lnTo>
                  <a:lnTo>
                    <a:pt x="715" y="4256"/>
                  </a:lnTo>
                  <a:lnTo>
                    <a:pt x="1000" y="3962"/>
                  </a:lnTo>
                  <a:cubicBezTo>
                    <a:pt x="1009" y="3962"/>
                    <a:pt x="1018" y="3971"/>
                    <a:pt x="1027" y="3971"/>
                  </a:cubicBezTo>
                  <a:cubicBezTo>
                    <a:pt x="1054" y="3971"/>
                    <a:pt x="1080" y="3944"/>
                    <a:pt x="1080" y="3917"/>
                  </a:cubicBezTo>
                  <a:cubicBezTo>
                    <a:pt x="1080" y="3881"/>
                    <a:pt x="1054" y="3864"/>
                    <a:pt x="1027" y="3864"/>
                  </a:cubicBezTo>
                  <a:cubicBezTo>
                    <a:pt x="991" y="3864"/>
                    <a:pt x="973" y="3881"/>
                    <a:pt x="973" y="3917"/>
                  </a:cubicBezTo>
                  <a:cubicBezTo>
                    <a:pt x="973" y="3926"/>
                    <a:pt x="973" y="3944"/>
                    <a:pt x="982" y="3953"/>
                  </a:cubicBezTo>
                  <a:lnTo>
                    <a:pt x="706" y="4238"/>
                  </a:lnTo>
                  <a:lnTo>
                    <a:pt x="37" y="4238"/>
                  </a:lnTo>
                  <a:lnTo>
                    <a:pt x="37" y="4122"/>
                  </a:lnTo>
                  <a:lnTo>
                    <a:pt x="616" y="4122"/>
                  </a:lnTo>
                  <a:lnTo>
                    <a:pt x="768" y="3962"/>
                  </a:lnTo>
                  <a:cubicBezTo>
                    <a:pt x="777" y="3962"/>
                    <a:pt x="786" y="3971"/>
                    <a:pt x="804" y="3971"/>
                  </a:cubicBezTo>
                  <a:cubicBezTo>
                    <a:pt x="831" y="3971"/>
                    <a:pt x="857" y="3944"/>
                    <a:pt x="857" y="3917"/>
                  </a:cubicBezTo>
                  <a:cubicBezTo>
                    <a:pt x="857" y="3881"/>
                    <a:pt x="831" y="3864"/>
                    <a:pt x="804" y="3864"/>
                  </a:cubicBezTo>
                  <a:cubicBezTo>
                    <a:pt x="768" y="3864"/>
                    <a:pt x="750" y="3881"/>
                    <a:pt x="750" y="3917"/>
                  </a:cubicBezTo>
                  <a:cubicBezTo>
                    <a:pt x="750" y="3926"/>
                    <a:pt x="750" y="3935"/>
                    <a:pt x="759" y="3944"/>
                  </a:cubicBezTo>
                  <a:lnTo>
                    <a:pt x="608" y="4104"/>
                  </a:lnTo>
                  <a:lnTo>
                    <a:pt x="37" y="4104"/>
                  </a:lnTo>
                  <a:lnTo>
                    <a:pt x="37" y="3453"/>
                  </a:lnTo>
                  <a:lnTo>
                    <a:pt x="313" y="3453"/>
                  </a:lnTo>
                  <a:lnTo>
                    <a:pt x="465" y="3578"/>
                  </a:lnTo>
                  <a:cubicBezTo>
                    <a:pt x="456" y="3587"/>
                    <a:pt x="447" y="3605"/>
                    <a:pt x="447" y="3614"/>
                  </a:cubicBezTo>
                  <a:cubicBezTo>
                    <a:pt x="447" y="3650"/>
                    <a:pt x="474" y="3667"/>
                    <a:pt x="500" y="3667"/>
                  </a:cubicBezTo>
                  <a:cubicBezTo>
                    <a:pt x="536" y="3667"/>
                    <a:pt x="554" y="3650"/>
                    <a:pt x="554" y="3614"/>
                  </a:cubicBezTo>
                  <a:cubicBezTo>
                    <a:pt x="554" y="3587"/>
                    <a:pt x="536" y="3560"/>
                    <a:pt x="500" y="3560"/>
                  </a:cubicBezTo>
                  <a:cubicBezTo>
                    <a:pt x="492" y="3560"/>
                    <a:pt x="483" y="3569"/>
                    <a:pt x="483" y="3569"/>
                  </a:cubicBezTo>
                  <a:lnTo>
                    <a:pt x="322" y="3435"/>
                  </a:lnTo>
                  <a:lnTo>
                    <a:pt x="37" y="3435"/>
                  </a:lnTo>
                  <a:lnTo>
                    <a:pt x="37" y="3355"/>
                  </a:lnTo>
                  <a:lnTo>
                    <a:pt x="447" y="3355"/>
                  </a:lnTo>
                  <a:lnTo>
                    <a:pt x="706" y="3587"/>
                  </a:lnTo>
                  <a:cubicBezTo>
                    <a:pt x="697" y="3596"/>
                    <a:pt x="697" y="3605"/>
                    <a:pt x="697" y="3614"/>
                  </a:cubicBezTo>
                  <a:cubicBezTo>
                    <a:pt x="697" y="3650"/>
                    <a:pt x="715" y="3667"/>
                    <a:pt x="750" y="3667"/>
                  </a:cubicBezTo>
                  <a:cubicBezTo>
                    <a:pt x="777" y="3667"/>
                    <a:pt x="804" y="3650"/>
                    <a:pt x="804" y="3614"/>
                  </a:cubicBezTo>
                  <a:cubicBezTo>
                    <a:pt x="804" y="3587"/>
                    <a:pt x="777" y="3560"/>
                    <a:pt x="750" y="3560"/>
                  </a:cubicBezTo>
                  <a:cubicBezTo>
                    <a:pt x="732" y="3560"/>
                    <a:pt x="723" y="3569"/>
                    <a:pt x="715" y="3569"/>
                  </a:cubicBezTo>
                  <a:lnTo>
                    <a:pt x="456" y="3337"/>
                  </a:lnTo>
                  <a:lnTo>
                    <a:pt x="37" y="3337"/>
                  </a:lnTo>
                  <a:lnTo>
                    <a:pt x="37" y="3186"/>
                  </a:lnTo>
                  <a:lnTo>
                    <a:pt x="518" y="3186"/>
                  </a:lnTo>
                  <a:lnTo>
                    <a:pt x="947" y="3587"/>
                  </a:lnTo>
                  <a:cubicBezTo>
                    <a:pt x="938" y="3596"/>
                    <a:pt x="938" y="3605"/>
                    <a:pt x="938" y="3614"/>
                  </a:cubicBezTo>
                  <a:cubicBezTo>
                    <a:pt x="938" y="3650"/>
                    <a:pt x="964" y="3667"/>
                    <a:pt x="991" y="3667"/>
                  </a:cubicBezTo>
                  <a:cubicBezTo>
                    <a:pt x="1018" y="3667"/>
                    <a:pt x="1045" y="3650"/>
                    <a:pt x="1045" y="3614"/>
                  </a:cubicBezTo>
                  <a:cubicBezTo>
                    <a:pt x="1045" y="3587"/>
                    <a:pt x="1018" y="3560"/>
                    <a:pt x="991" y="3560"/>
                  </a:cubicBezTo>
                  <a:cubicBezTo>
                    <a:pt x="973" y="3560"/>
                    <a:pt x="964" y="3569"/>
                    <a:pt x="955" y="3578"/>
                  </a:cubicBezTo>
                  <a:lnTo>
                    <a:pt x="527" y="3168"/>
                  </a:lnTo>
                  <a:lnTo>
                    <a:pt x="37" y="3168"/>
                  </a:lnTo>
                  <a:lnTo>
                    <a:pt x="37" y="1946"/>
                  </a:lnTo>
                  <a:lnTo>
                    <a:pt x="286" y="1946"/>
                  </a:lnTo>
                  <a:lnTo>
                    <a:pt x="393" y="1856"/>
                  </a:lnTo>
                  <a:close/>
                  <a:moveTo>
                    <a:pt x="4051" y="8708"/>
                  </a:moveTo>
                  <a:lnTo>
                    <a:pt x="4203" y="8842"/>
                  </a:lnTo>
                  <a:lnTo>
                    <a:pt x="4542" y="8842"/>
                  </a:lnTo>
                  <a:cubicBezTo>
                    <a:pt x="4542" y="8895"/>
                    <a:pt x="4524" y="8949"/>
                    <a:pt x="4506" y="8993"/>
                  </a:cubicBezTo>
                  <a:cubicBezTo>
                    <a:pt x="4399" y="9279"/>
                    <a:pt x="4149" y="9644"/>
                    <a:pt x="3828" y="9983"/>
                  </a:cubicBezTo>
                  <a:lnTo>
                    <a:pt x="3828" y="9279"/>
                  </a:lnTo>
                  <a:lnTo>
                    <a:pt x="3614" y="9056"/>
                  </a:lnTo>
                  <a:lnTo>
                    <a:pt x="3614" y="8797"/>
                  </a:lnTo>
                  <a:lnTo>
                    <a:pt x="3605" y="8797"/>
                  </a:lnTo>
                  <a:cubicBezTo>
                    <a:pt x="3632" y="8788"/>
                    <a:pt x="3659" y="8752"/>
                    <a:pt x="3659" y="8708"/>
                  </a:cubicBezTo>
                  <a:close/>
                  <a:moveTo>
                    <a:pt x="3596" y="8806"/>
                  </a:moveTo>
                  <a:lnTo>
                    <a:pt x="3596" y="9056"/>
                  </a:lnTo>
                  <a:lnTo>
                    <a:pt x="3810" y="9279"/>
                  </a:lnTo>
                  <a:lnTo>
                    <a:pt x="3810" y="10010"/>
                  </a:lnTo>
                  <a:cubicBezTo>
                    <a:pt x="3792" y="10037"/>
                    <a:pt x="3766" y="10064"/>
                    <a:pt x="3739" y="10090"/>
                  </a:cubicBezTo>
                  <a:lnTo>
                    <a:pt x="3739" y="9305"/>
                  </a:lnTo>
                  <a:lnTo>
                    <a:pt x="3516" y="9091"/>
                  </a:lnTo>
                  <a:lnTo>
                    <a:pt x="3516" y="8806"/>
                  </a:lnTo>
                  <a:close/>
                  <a:moveTo>
                    <a:pt x="3498" y="8806"/>
                  </a:moveTo>
                  <a:lnTo>
                    <a:pt x="3498" y="9091"/>
                  </a:lnTo>
                  <a:lnTo>
                    <a:pt x="3721" y="9314"/>
                  </a:lnTo>
                  <a:lnTo>
                    <a:pt x="3721" y="10108"/>
                  </a:lnTo>
                  <a:cubicBezTo>
                    <a:pt x="3676" y="10153"/>
                    <a:pt x="3632" y="10198"/>
                    <a:pt x="3587" y="10242"/>
                  </a:cubicBezTo>
                  <a:lnTo>
                    <a:pt x="3587" y="9377"/>
                  </a:lnTo>
                  <a:cubicBezTo>
                    <a:pt x="3605" y="9377"/>
                    <a:pt x="3614" y="9368"/>
                    <a:pt x="3623" y="9350"/>
                  </a:cubicBezTo>
                  <a:cubicBezTo>
                    <a:pt x="3641" y="9323"/>
                    <a:pt x="3632" y="9297"/>
                    <a:pt x="3605" y="9279"/>
                  </a:cubicBezTo>
                  <a:cubicBezTo>
                    <a:pt x="3598" y="9276"/>
                    <a:pt x="3591" y="9275"/>
                    <a:pt x="3584" y="9275"/>
                  </a:cubicBezTo>
                  <a:cubicBezTo>
                    <a:pt x="3562" y="9275"/>
                    <a:pt x="3540" y="9285"/>
                    <a:pt x="3534" y="9305"/>
                  </a:cubicBezTo>
                  <a:cubicBezTo>
                    <a:pt x="3516" y="9332"/>
                    <a:pt x="3525" y="9359"/>
                    <a:pt x="3551" y="9377"/>
                  </a:cubicBezTo>
                  <a:lnTo>
                    <a:pt x="3569" y="9377"/>
                  </a:lnTo>
                  <a:lnTo>
                    <a:pt x="3569" y="10260"/>
                  </a:lnTo>
                  <a:cubicBezTo>
                    <a:pt x="3525" y="10305"/>
                    <a:pt x="3480" y="10349"/>
                    <a:pt x="3435" y="10385"/>
                  </a:cubicBezTo>
                  <a:lnTo>
                    <a:pt x="3435" y="9484"/>
                  </a:lnTo>
                  <a:cubicBezTo>
                    <a:pt x="3453" y="9484"/>
                    <a:pt x="3471" y="9475"/>
                    <a:pt x="3480" y="9457"/>
                  </a:cubicBezTo>
                  <a:cubicBezTo>
                    <a:pt x="3489" y="9430"/>
                    <a:pt x="3480" y="9404"/>
                    <a:pt x="3453" y="9386"/>
                  </a:cubicBezTo>
                  <a:cubicBezTo>
                    <a:pt x="3447" y="9383"/>
                    <a:pt x="3439" y="9382"/>
                    <a:pt x="3432" y="9382"/>
                  </a:cubicBezTo>
                  <a:cubicBezTo>
                    <a:pt x="3410" y="9382"/>
                    <a:pt x="3389" y="9392"/>
                    <a:pt x="3382" y="9412"/>
                  </a:cubicBezTo>
                  <a:cubicBezTo>
                    <a:pt x="3364" y="9439"/>
                    <a:pt x="3373" y="9466"/>
                    <a:pt x="3400" y="9484"/>
                  </a:cubicBezTo>
                  <a:lnTo>
                    <a:pt x="3418" y="9484"/>
                  </a:lnTo>
                  <a:lnTo>
                    <a:pt x="3418" y="10403"/>
                  </a:lnTo>
                  <a:cubicBezTo>
                    <a:pt x="3364" y="10447"/>
                    <a:pt x="3311" y="10501"/>
                    <a:pt x="3257" y="10545"/>
                  </a:cubicBezTo>
                  <a:lnTo>
                    <a:pt x="3257" y="9680"/>
                  </a:lnTo>
                  <a:cubicBezTo>
                    <a:pt x="3275" y="9680"/>
                    <a:pt x="3293" y="9671"/>
                    <a:pt x="3302" y="9653"/>
                  </a:cubicBezTo>
                  <a:cubicBezTo>
                    <a:pt x="3311" y="9627"/>
                    <a:pt x="3302" y="9591"/>
                    <a:pt x="3275" y="9582"/>
                  </a:cubicBezTo>
                  <a:cubicBezTo>
                    <a:pt x="3267" y="9577"/>
                    <a:pt x="3259" y="9575"/>
                    <a:pt x="3251" y="9575"/>
                  </a:cubicBezTo>
                  <a:cubicBezTo>
                    <a:pt x="3230" y="9575"/>
                    <a:pt x="3210" y="9589"/>
                    <a:pt x="3204" y="9609"/>
                  </a:cubicBezTo>
                  <a:cubicBezTo>
                    <a:pt x="3186" y="9636"/>
                    <a:pt x="3204" y="9662"/>
                    <a:pt x="3221" y="9680"/>
                  </a:cubicBezTo>
                  <a:lnTo>
                    <a:pt x="3239" y="9680"/>
                  </a:lnTo>
                  <a:lnTo>
                    <a:pt x="3239" y="10563"/>
                  </a:lnTo>
                  <a:cubicBezTo>
                    <a:pt x="3195" y="10599"/>
                    <a:pt x="3150" y="10635"/>
                    <a:pt x="3105" y="10670"/>
                  </a:cubicBezTo>
                  <a:lnTo>
                    <a:pt x="3105" y="9350"/>
                  </a:lnTo>
                  <a:lnTo>
                    <a:pt x="3373" y="9073"/>
                  </a:lnTo>
                  <a:lnTo>
                    <a:pt x="3373" y="8806"/>
                  </a:lnTo>
                  <a:close/>
                  <a:moveTo>
                    <a:pt x="3177" y="8770"/>
                  </a:moveTo>
                  <a:cubicBezTo>
                    <a:pt x="3195" y="8788"/>
                    <a:pt x="3221" y="8806"/>
                    <a:pt x="3257" y="8806"/>
                  </a:cubicBezTo>
                  <a:lnTo>
                    <a:pt x="3355" y="8806"/>
                  </a:lnTo>
                  <a:lnTo>
                    <a:pt x="3355" y="9065"/>
                  </a:lnTo>
                  <a:lnTo>
                    <a:pt x="3088" y="9341"/>
                  </a:lnTo>
                  <a:lnTo>
                    <a:pt x="3088" y="10679"/>
                  </a:lnTo>
                  <a:cubicBezTo>
                    <a:pt x="3061" y="10706"/>
                    <a:pt x="3034" y="10724"/>
                    <a:pt x="3007" y="10751"/>
                  </a:cubicBezTo>
                  <a:lnTo>
                    <a:pt x="3007" y="9332"/>
                  </a:lnTo>
                  <a:lnTo>
                    <a:pt x="3257" y="9073"/>
                  </a:lnTo>
                  <a:lnTo>
                    <a:pt x="3257" y="8806"/>
                  </a:lnTo>
                  <a:lnTo>
                    <a:pt x="3239" y="8806"/>
                  </a:lnTo>
                  <a:lnTo>
                    <a:pt x="3239" y="9065"/>
                  </a:lnTo>
                  <a:lnTo>
                    <a:pt x="2981" y="9323"/>
                  </a:lnTo>
                  <a:lnTo>
                    <a:pt x="2981" y="10760"/>
                  </a:lnTo>
                  <a:cubicBezTo>
                    <a:pt x="2900" y="10822"/>
                    <a:pt x="2820" y="10876"/>
                    <a:pt x="2740" y="10929"/>
                  </a:cubicBezTo>
                  <a:lnTo>
                    <a:pt x="2740" y="8859"/>
                  </a:lnTo>
                  <a:lnTo>
                    <a:pt x="2820" y="8779"/>
                  </a:lnTo>
                  <a:lnTo>
                    <a:pt x="3177" y="8779"/>
                  </a:lnTo>
                  <a:lnTo>
                    <a:pt x="3177" y="8770"/>
                  </a:lnTo>
                  <a:close/>
                  <a:moveTo>
                    <a:pt x="3159" y="8627"/>
                  </a:moveTo>
                  <a:lnTo>
                    <a:pt x="3159" y="8708"/>
                  </a:lnTo>
                  <a:cubicBezTo>
                    <a:pt x="3159" y="8726"/>
                    <a:pt x="3168" y="8743"/>
                    <a:pt x="3177" y="8761"/>
                  </a:cubicBezTo>
                  <a:lnTo>
                    <a:pt x="2811" y="8761"/>
                  </a:lnTo>
                  <a:lnTo>
                    <a:pt x="2722" y="8850"/>
                  </a:lnTo>
                  <a:lnTo>
                    <a:pt x="2722" y="10938"/>
                  </a:lnTo>
                  <a:cubicBezTo>
                    <a:pt x="2686" y="10956"/>
                    <a:pt x="2650" y="10974"/>
                    <a:pt x="2615" y="10991"/>
                  </a:cubicBezTo>
                  <a:lnTo>
                    <a:pt x="2615" y="8752"/>
                  </a:lnTo>
                  <a:lnTo>
                    <a:pt x="2740" y="8627"/>
                  </a:lnTo>
                  <a:close/>
                  <a:moveTo>
                    <a:pt x="313" y="8547"/>
                  </a:moveTo>
                  <a:lnTo>
                    <a:pt x="563" y="8770"/>
                  </a:lnTo>
                  <a:lnTo>
                    <a:pt x="563" y="9011"/>
                  </a:lnTo>
                  <a:lnTo>
                    <a:pt x="572" y="9011"/>
                  </a:lnTo>
                  <a:cubicBezTo>
                    <a:pt x="509" y="9029"/>
                    <a:pt x="474" y="9091"/>
                    <a:pt x="474" y="9154"/>
                  </a:cubicBezTo>
                  <a:lnTo>
                    <a:pt x="474" y="9636"/>
                  </a:lnTo>
                  <a:cubicBezTo>
                    <a:pt x="474" y="9725"/>
                    <a:pt x="545" y="9796"/>
                    <a:pt x="625" y="9796"/>
                  </a:cubicBezTo>
                  <a:lnTo>
                    <a:pt x="768" y="9796"/>
                  </a:lnTo>
                  <a:lnTo>
                    <a:pt x="768" y="11099"/>
                  </a:lnTo>
                  <a:cubicBezTo>
                    <a:pt x="652" y="11063"/>
                    <a:pt x="545" y="11036"/>
                    <a:pt x="456" y="11000"/>
                  </a:cubicBezTo>
                  <a:lnTo>
                    <a:pt x="456" y="10269"/>
                  </a:lnTo>
                  <a:lnTo>
                    <a:pt x="625" y="10073"/>
                  </a:lnTo>
                  <a:lnTo>
                    <a:pt x="625" y="9796"/>
                  </a:lnTo>
                  <a:lnTo>
                    <a:pt x="608" y="9796"/>
                  </a:lnTo>
                  <a:lnTo>
                    <a:pt x="608" y="10073"/>
                  </a:lnTo>
                  <a:lnTo>
                    <a:pt x="438" y="10260"/>
                  </a:lnTo>
                  <a:lnTo>
                    <a:pt x="438" y="10991"/>
                  </a:lnTo>
                  <a:cubicBezTo>
                    <a:pt x="331" y="10947"/>
                    <a:pt x="242" y="10893"/>
                    <a:pt x="179" y="10840"/>
                  </a:cubicBezTo>
                  <a:cubicBezTo>
                    <a:pt x="126" y="10786"/>
                    <a:pt x="54" y="10572"/>
                    <a:pt x="37" y="10492"/>
                  </a:cubicBezTo>
                  <a:lnTo>
                    <a:pt x="37" y="8547"/>
                  </a:lnTo>
                  <a:close/>
                  <a:moveTo>
                    <a:pt x="938" y="9796"/>
                  </a:moveTo>
                  <a:lnTo>
                    <a:pt x="938" y="10135"/>
                  </a:lnTo>
                  <a:lnTo>
                    <a:pt x="947" y="10144"/>
                  </a:lnTo>
                  <a:lnTo>
                    <a:pt x="1571" y="10768"/>
                  </a:lnTo>
                  <a:lnTo>
                    <a:pt x="1571" y="11197"/>
                  </a:lnTo>
                  <a:cubicBezTo>
                    <a:pt x="1437" y="11188"/>
                    <a:pt x="1303" y="11179"/>
                    <a:pt x="1170" y="11161"/>
                  </a:cubicBezTo>
                  <a:cubicBezTo>
                    <a:pt x="1036" y="11152"/>
                    <a:pt x="902" y="11125"/>
                    <a:pt x="786" y="11099"/>
                  </a:cubicBezTo>
                  <a:lnTo>
                    <a:pt x="786" y="9796"/>
                  </a:lnTo>
                  <a:close/>
                  <a:moveTo>
                    <a:pt x="1089" y="9796"/>
                  </a:moveTo>
                  <a:lnTo>
                    <a:pt x="1089" y="10090"/>
                  </a:lnTo>
                  <a:lnTo>
                    <a:pt x="1089" y="10099"/>
                  </a:lnTo>
                  <a:lnTo>
                    <a:pt x="1732" y="10742"/>
                  </a:lnTo>
                  <a:lnTo>
                    <a:pt x="1732" y="11197"/>
                  </a:lnTo>
                  <a:lnTo>
                    <a:pt x="1589" y="11197"/>
                  </a:lnTo>
                  <a:lnTo>
                    <a:pt x="1589" y="10760"/>
                  </a:lnTo>
                  <a:lnTo>
                    <a:pt x="955" y="10135"/>
                  </a:lnTo>
                  <a:lnTo>
                    <a:pt x="955" y="9796"/>
                  </a:lnTo>
                  <a:close/>
                  <a:moveTo>
                    <a:pt x="3168" y="8395"/>
                  </a:moveTo>
                  <a:cubicBezTo>
                    <a:pt x="3168" y="8404"/>
                    <a:pt x="3159" y="8404"/>
                    <a:pt x="3159" y="8413"/>
                  </a:cubicBezTo>
                  <a:lnTo>
                    <a:pt x="3159" y="8485"/>
                  </a:lnTo>
                  <a:lnTo>
                    <a:pt x="2624" y="8485"/>
                  </a:lnTo>
                  <a:lnTo>
                    <a:pt x="2454" y="8645"/>
                  </a:lnTo>
                  <a:lnTo>
                    <a:pt x="2454" y="9181"/>
                  </a:lnTo>
                  <a:lnTo>
                    <a:pt x="2008" y="9636"/>
                  </a:lnTo>
                  <a:lnTo>
                    <a:pt x="1268" y="9636"/>
                  </a:lnTo>
                  <a:lnTo>
                    <a:pt x="1268" y="9653"/>
                  </a:lnTo>
                  <a:lnTo>
                    <a:pt x="2017" y="9653"/>
                  </a:lnTo>
                  <a:lnTo>
                    <a:pt x="2472" y="9189"/>
                  </a:lnTo>
                  <a:lnTo>
                    <a:pt x="2472" y="8645"/>
                  </a:lnTo>
                  <a:lnTo>
                    <a:pt x="2633" y="8503"/>
                  </a:lnTo>
                  <a:lnTo>
                    <a:pt x="3159" y="8503"/>
                  </a:lnTo>
                  <a:lnTo>
                    <a:pt x="3159" y="8610"/>
                  </a:lnTo>
                  <a:lnTo>
                    <a:pt x="2731" y="8610"/>
                  </a:lnTo>
                  <a:lnTo>
                    <a:pt x="2597" y="8743"/>
                  </a:lnTo>
                  <a:lnTo>
                    <a:pt x="2597" y="11000"/>
                  </a:lnTo>
                  <a:cubicBezTo>
                    <a:pt x="2561" y="11018"/>
                    <a:pt x="2526" y="11036"/>
                    <a:pt x="2490" y="11054"/>
                  </a:cubicBezTo>
                  <a:lnTo>
                    <a:pt x="2490" y="10349"/>
                  </a:lnTo>
                  <a:lnTo>
                    <a:pt x="2071" y="9957"/>
                  </a:lnTo>
                  <a:cubicBezTo>
                    <a:pt x="2071" y="9957"/>
                    <a:pt x="2071" y="9948"/>
                    <a:pt x="2071" y="9948"/>
                  </a:cubicBezTo>
                  <a:cubicBezTo>
                    <a:pt x="2079" y="9921"/>
                    <a:pt x="2071" y="9894"/>
                    <a:pt x="2044" y="9876"/>
                  </a:cubicBezTo>
                  <a:cubicBezTo>
                    <a:pt x="2037" y="9874"/>
                    <a:pt x="2030" y="9873"/>
                    <a:pt x="2024" y="9873"/>
                  </a:cubicBezTo>
                  <a:cubicBezTo>
                    <a:pt x="2004" y="9873"/>
                    <a:pt x="1986" y="9883"/>
                    <a:pt x="1972" y="9903"/>
                  </a:cubicBezTo>
                  <a:cubicBezTo>
                    <a:pt x="1964" y="9930"/>
                    <a:pt x="1972" y="9957"/>
                    <a:pt x="1999" y="9974"/>
                  </a:cubicBezTo>
                  <a:cubicBezTo>
                    <a:pt x="2007" y="9978"/>
                    <a:pt x="2014" y="9980"/>
                    <a:pt x="2021" y="9980"/>
                  </a:cubicBezTo>
                  <a:cubicBezTo>
                    <a:pt x="2032" y="9980"/>
                    <a:pt x="2042" y="9976"/>
                    <a:pt x="2053" y="9966"/>
                  </a:cubicBezTo>
                  <a:lnTo>
                    <a:pt x="2472" y="10358"/>
                  </a:lnTo>
                  <a:lnTo>
                    <a:pt x="2472" y="11063"/>
                  </a:lnTo>
                  <a:cubicBezTo>
                    <a:pt x="2427" y="11090"/>
                    <a:pt x="2383" y="11107"/>
                    <a:pt x="2329" y="11116"/>
                  </a:cubicBezTo>
                  <a:lnTo>
                    <a:pt x="2329" y="10483"/>
                  </a:lnTo>
                  <a:lnTo>
                    <a:pt x="1928" y="10117"/>
                  </a:lnTo>
                  <a:cubicBezTo>
                    <a:pt x="1937" y="10090"/>
                    <a:pt x="1928" y="10055"/>
                    <a:pt x="1901" y="10046"/>
                  </a:cubicBezTo>
                  <a:cubicBezTo>
                    <a:pt x="1892" y="10040"/>
                    <a:pt x="1882" y="10037"/>
                    <a:pt x="1873" y="10037"/>
                  </a:cubicBezTo>
                  <a:cubicBezTo>
                    <a:pt x="1856" y="10037"/>
                    <a:pt x="1841" y="10046"/>
                    <a:pt x="1830" y="10064"/>
                  </a:cubicBezTo>
                  <a:cubicBezTo>
                    <a:pt x="1821" y="10090"/>
                    <a:pt x="1830" y="10126"/>
                    <a:pt x="1856" y="10135"/>
                  </a:cubicBezTo>
                  <a:cubicBezTo>
                    <a:pt x="1865" y="10140"/>
                    <a:pt x="1877" y="10142"/>
                    <a:pt x="1887" y="10142"/>
                  </a:cubicBezTo>
                  <a:cubicBezTo>
                    <a:pt x="1897" y="10142"/>
                    <a:pt x="1906" y="10140"/>
                    <a:pt x="1910" y="10135"/>
                  </a:cubicBezTo>
                  <a:lnTo>
                    <a:pt x="2311" y="10492"/>
                  </a:lnTo>
                  <a:lnTo>
                    <a:pt x="2311" y="11125"/>
                  </a:lnTo>
                  <a:cubicBezTo>
                    <a:pt x="2294" y="11134"/>
                    <a:pt x="2267" y="11134"/>
                    <a:pt x="2249" y="11143"/>
                  </a:cubicBezTo>
                  <a:cubicBezTo>
                    <a:pt x="2231" y="11143"/>
                    <a:pt x="2204" y="11152"/>
                    <a:pt x="2187" y="11152"/>
                  </a:cubicBezTo>
                  <a:lnTo>
                    <a:pt x="2187" y="10661"/>
                  </a:lnTo>
                  <a:lnTo>
                    <a:pt x="1758" y="10251"/>
                  </a:lnTo>
                  <a:cubicBezTo>
                    <a:pt x="1758" y="10251"/>
                    <a:pt x="1758" y="10242"/>
                    <a:pt x="1767" y="10242"/>
                  </a:cubicBezTo>
                  <a:cubicBezTo>
                    <a:pt x="1776" y="10215"/>
                    <a:pt x="1767" y="10189"/>
                    <a:pt x="1740" y="10171"/>
                  </a:cubicBezTo>
                  <a:cubicBezTo>
                    <a:pt x="1734" y="10169"/>
                    <a:pt x="1727" y="10167"/>
                    <a:pt x="1719" y="10167"/>
                  </a:cubicBezTo>
                  <a:cubicBezTo>
                    <a:pt x="1698" y="10167"/>
                    <a:pt x="1676" y="10177"/>
                    <a:pt x="1669" y="10198"/>
                  </a:cubicBezTo>
                  <a:cubicBezTo>
                    <a:pt x="1651" y="10224"/>
                    <a:pt x="1660" y="10251"/>
                    <a:pt x="1687" y="10269"/>
                  </a:cubicBezTo>
                  <a:cubicBezTo>
                    <a:pt x="1698" y="10273"/>
                    <a:pt x="1708" y="10275"/>
                    <a:pt x="1716" y="10275"/>
                  </a:cubicBezTo>
                  <a:cubicBezTo>
                    <a:pt x="1729" y="10275"/>
                    <a:pt x="1739" y="10270"/>
                    <a:pt x="1749" y="10260"/>
                  </a:cubicBezTo>
                  <a:lnTo>
                    <a:pt x="2169" y="10670"/>
                  </a:lnTo>
                  <a:lnTo>
                    <a:pt x="2169" y="11161"/>
                  </a:lnTo>
                  <a:cubicBezTo>
                    <a:pt x="2044" y="11179"/>
                    <a:pt x="1901" y="11197"/>
                    <a:pt x="1749" y="11197"/>
                  </a:cubicBezTo>
                  <a:lnTo>
                    <a:pt x="1749" y="10733"/>
                  </a:lnTo>
                  <a:lnTo>
                    <a:pt x="1740" y="10733"/>
                  </a:lnTo>
                  <a:lnTo>
                    <a:pt x="1107" y="10090"/>
                  </a:lnTo>
                  <a:lnTo>
                    <a:pt x="1107" y="9796"/>
                  </a:lnTo>
                  <a:lnTo>
                    <a:pt x="1116" y="9796"/>
                  </a:lnTo>
                  <a:cubicBezTo>
                    <a:pt x="1196" y="9796"/>
                    <a:pt x="1268" y="9725"/>
                    <a:pt x="1268" y="9636"/>
                  </a:cubicBezTo>
                  <a:lnTo>
                    <a:pt x="1268" y="9511"/>
                  </a:lnTo>
                  <a:lnTo>
                    <a:pt x="1919" y="9511"/>
                  </a:lnTo>
                  <a:lnTo>
                    <a:pt x="2294" y="9154"/>
                  </a:lnTo>
                  <a:lnTo>
                    <a:pt x="2294" y="8627"/>
                  </a:lnTo>
                  <a:lnTo>
                    <a:pt x="2526" y="8395"/>
                  </a:lnTo>
                  <a:close/>
                  <a:moveTo>
                    <a:pt x="768" y="0"/>
                  </a:moveTo>
                  <a:cubicBezTo>
                    <a:pt x="637" y="0"/>
                    <a:pt x="397" y="85"/>
                    <a:pt x="295" y="161"/>
                  </a:cubicBezTo>
                  <a:cubicBezTo>
                    <a:pt x="188" y="242"/>
                    <a:pt x="10" y="581"/>
                    <a:pt x="1" y="590"/>
                  </a:cubicBezTo>
                  <a:lnTo>
                    <a:pt x="1" y="599"/>
                  </a:lnTo>
                  <a:lnTo>
                    <a:pt x="1" y="10492"/>
                  </a:lnTo>
                  <a:cubicBezTo>
                    <a:pt x="1" y="10510"/>
                    <a:pt x="81" y="10795"/>
                    <a:pt x="161" y="10867"/>
                  </a:cubicBezTo>
                  <a:cubicBezTo>
                    <a:pt x="447" y="11116"/>
                    <a:pt x="1125" y="11232"/>
                    <a:pt x="1678" y="11232"/>
                  </a:cubicBezTo>
                  <a:cubicBezTo>
                    <a:pt x="1901" y="11232"/>
                    <a:pt x="2106" y="11215"/>
                    <a:pt x="2258" y="11179"/>
                  </a:cubicBezTo>
                  <a:cubicBezTo>
                    <a:pt x="3025" y="10991"/>
                    <a:pt x="4256" y="9743"/>
                    <a:pt x="4542" y="9002"/>
                  </a:cubicBezTo>
                  <a:cubicBezTo>
                    <a:pt x="4631" y="8779"/>
                    <a:pt x="4586" y="8395"/>
                    <a:pt x="4551" y="8030"/>
                  </a:cubicBezTo>
                  <a:cubicBezTo>
                    <a:pt x="4515" y="7744"/>
                    <a:pt x="4488" y="7477"/>
                    <a:pt x="4515" y="7298"/>
                  </a:cubicBezTo>
                  <a:cubicBezTo>
                    <a:pt x="4551" y="7129"/>
                    <a:pt x="4640" y="6879"/>
                    <a:pt x="4738" y="6638"/>
                  </a:cubicBezTo>
                  <a:cubicBezTo>
                    <a:pt x="4818" y="6406"/>
                    <a:pt x="4907" y="6174"/>
                    <a:pt x="4943" y="6005"/>
                  </a:cubicBezTo>
                  <a:cubicBezTo>
                    <a:pt x="5006" y="5701"/>
                    <a:pt x="5006" y="5059"/>
                    <a:pt x="4961" y="4729"/>
                  </a:cubicBezTo>
                  <a:cubicBezTo>
                    <a:pt x="4881" y="4247"/>
                    <a:pt x="4479" y="3328"/>
                    <a:pt x="4185" y="2945"/>
                  </a:cubicBezTo>
                  <a:cubicBezTo>
                    <a:pt x="3971" y="2677"/>
                    <a:pt x="3132" y="2133"/>
                    <a:pt x="3096" y="2106"/>
                  </a:cubicBezTo>
                  <a:cubicBezTo>
                    <a:pt x="3096" y="2106"/>
                    <a:pt x="2936" y="1981"/>
                    <a:pt x="2900" y="1928"/>
                  </a:cubicBezTo>
                  <a:cubicBezTo>
                    <a:pt x="2820" y="1812"/>
                    <a:pt x="2749" y="1589"/>
                    <a:pt x="2686" y="1375"/>
                  </a:cubicBezTo>
                  <a:cubicBezTo>
                    <a:pt x="2615" y="1125"/>
                    <a:pt x="2543" y="875"/>
                    <a:pt x="2436" y="741"/>
                  </a:cubicBezTo>
                  <a:cubicBezTo>
                    <a:pt x="2151" y="393"/>
                    <a:pt x="1241" y="54"/>
                    <a:pt x="786" y="1"/>
                  </a:cubicBezTo>
                  <a:cubicBezTo>
                    <a:pt x="780" y="0"/>
                    <a:pt x="774" y="0"/>
                    <a:pt x="76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7772047" y="3115746"/>
              <a:ext cx="201743" cy="169398"/>
            </a:xfrm>
            <a:custGeom>
              <a:avLst/>
              <a:gdLst/>
              <a:ahLst/>
              <a:cxnLst/>
              <a:rect l="l" t="t" r="r" b="b"/>
              <a:pathLst>
                <a:path w="2445" h="2053" extrusionOk="0">
                  <a:moveTo>
                    <a:pt x="1508" y="0"/>
                  </a:moveTo>
                  <a:lnTo>
                    <a:pt x="0" y="1490"/>
                  </a:lnTo>
                  <a:lnTo>
                    <a:pt x="0" y="2052"/>
                  </a:lnTo>
                  <a:lnTo>
                    <a:pt x="18" y="2052"/>
                  </a:lnTo>
                  <a:lnTo>
                    <a:pt x="18" y="1499"/>
                  </a:lnTo>
                  <a:lnTo>
                    <a:pt x="1517" y="18"/>
                  </a:lnTo>
                  <a:lnTo>
                    <a:pt x="2445" y="18"/>
                  </a:lnTo>
                  <a:lnTo>
                    <a:pt x="244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7934024" y="3193474"/>
              <a:ext cx="69228" cy="142004"/>
            </a:xfrm>
            <a:custGeom>
              <a:avLst/>
              <a:gdLst/>
              <a:ahLst/>
              <a:cxnLst/>
              <a:rect l="l" t="t" r="r" b="b"/>
              <a:pathLst>
                <a:path w="839" h="1721" extrusionOk="0">
                  <a:moveTo>
                    <a:pt x="778" y="1"/>
                  </a:moveTo>
                  <a:cubicBezTo>
                    <a:pt x="772" y="1"/>
                    <a:pt x="765" y="2"/>
                    <a:pt x="758" y="4"/>
                  </a:cubicBezTo>
                  <a:cubicBezTo>
                    <a:pt x="732" y="22"/>
                    <a:pt x="714" y="49"/>
                    <a:pt x="732" y="75"/>
                  </a:cubicBezTo>
                  <a:cubicBezTo>
                    <a:pt x="741" y="93"/>
                    <a:pt x="758" y="102"/>
                    <a:pt x="767" y="102"/>
                  </a:cubicBezTo>
                  <a:lnTo>
                    <a:pt x="767" y="209"/>
                  </a:lnTo>
                  <a:lnTo>
                    <a:pt x="54" y="923"/>
                  </a:lnTo>
                  <a:lnTo>
                    <a:pt x="54" y="1610"/>
                  </a:lnTo>
                  <a:cubicBezTo>
                    <a:pt x="45" y="1610"/>
                    <a:pt x="45" y="1619"/>
                    <a:pt x="36" y="1619"/>
                  </a:cubicBezTo>
                  <a:cubicBezTo>
                    <a:pt x="9" y="1628"/>
                    <a:pt x="0" y="1663"/>
                    <a:pt x="9" y="1690"/>
                  </a:cubicBezTo>
                  <a:cubicBezTo>
                    <a:pt x="22" y="1710"/>
                    <a:pt x="41" y="1720"/>
                    <a:pt x="60" y="1720"/>
                  </a:cubicBezTo>
                  <a:cubicBezTo>
                    <a:pt x="67" y="1720"/>
                    <a:pt x="74" y="1719"/>
                    <a:pt x="80" y="1717"/>
                  </a:cubicBezTo>
                  <a:cubicBezTo>
                    <a:pt x="107" y="1699"/>
                    <a:pt x="125" y="1663"/>
                    <a:pt x="107" y="1637"/>
                  </a:cubicBezTo>
                  <a:cubicBezTo>
                    <a:pt x="98" y="1628"/>
                    <a:pt x="80" y="1619"/>
                    <a:pt x="71" y="1610"/>
                  </a:cubicBezTo>
                  <a:lnTo>
                    <a:pt x="71" y="932"/>
                  </a:lnTo>
                  <a:lnTo>
                    <a:pt x="785" y="218"/>
                  </a:lnTo>
                  <a:lnTo>
                    <a:pt x="785" y="102"/>
                  </a:lnTo>
                  <a:lnTo>
                    <a:pt x="803" y="102"/>
                  </a:lnTo>
                  <a:cubicBezTo>
                    <a:pt x="830" y="84"/>
                    <a:pt x="839" y="58"/>
                    <a:pt x="830" y="31"/>
                  </a:cubicBezTo>
                  <a:cubicBezTo>
                    <a:pt x="816" y="11"/>
                    <a:pt x="798" y="1"/>
                    <a:pt x="778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7922967" y="2833051"/>
              <a:ext cx="69971" cy="157599"/>
            </a:xfrm>
            <a:custGeom>
              <a:avLst/>
              <a:gdLst/>
              <a:ahLst/>
              <a:cxnLst/>
              <a:rect l="l" t="t" r="r" b="b"/>
              <a:pathLst>
                <a:path w="848" h="1910" extrusionOk="0">
                  <a:moveTo>
                    <a:pt x="794" y="1"/>
                  </a:moveTo>
                  <a:cubicBezTo>
                    <a:pt x="768" y="1"/>
                    <a:pt x="741" y="27"/>
                    <a:pt x="741" y="54"/>
                  </a:cubicBezTo>
                  <a:cubicBezTo>
                    <a:pt x="741" y="63"/>
                    <a:pt x="741" y="81"/>
                    <a:pt x="750" y="90"/>
                  </a:cubicBezTo>
                  <a:lnTo>
                    <a:pt x="9" y="839"/>
                  </a:lnTo>
                  <a:lnTo>
                    <a:pt x="0" y="848"/>
                  </a:lnTo>
                  <a:lnTo>
                    <a:pt x="0" y="1535"/>
                  </a:lnTo>
                  <a:lnTo>
                    <a:pt x="295" y="1821"/>
                  </a:lnTo>
                  <a:cubicBezTo>
                    <a:pt x="295" y="1830"/>
                    <a:pt x="286" y="1838"/>
                    <a:pt x="286" y="1856"/>
                  </a:cubicBezTo>
                  <a:cubicBezTo>
                    <a:pt x="286" y="1883"/>
                    <a:pt x="313" y="1910"/>
                    <a:pt x="339" y="1910"/>
                  </a:cubicBezTo>
                  <a:cubicBezTo>
                    <a:pt x="375" y="1910"/>
                    <a:pt x="393" y="1883"/>
                    <a:pt x="393" y="1856"/>
                  </a:cubicBezTo>
                  <a:cubicBezTo>
                    <a:pt x="393" y="1821"/>
                    <a:pt x="375" y="1803"/>
                    <a:pt x="339" y="1803"/>
                  </a:cubicBezTo>
                  <a:cubicBezTo>
                    <a:pt x="330" y="1803"/>
                    <a:pt x="321" y="1803"/>
                    <a:pt x="313" y="1812"/>
                  </a:cubicBezTo>
                  <a:lnTo>
                    <a:pt x="18" y="1526"/>
                  </a:lnTo>
                  <a:lnTo>
                    <a:pt x="18" y="857"/>
                  </a:lnTo>
                  <a:lnTo>
                    <a:pt x="768" y="99"/>
                  </a:lnTo>
                  <a:cubicBezTo>
                    <a:pt x="776" y="108"/>
                    <a:pt x="785" y="108"/>
                    <a:pt x="794" y="108"/>
                  </a:cubicBezTo>
                  <a:cubicBezTo>
                    <a:pt x="821" y="108"/>
                    <a:pt x="848" y="81"/>
                    <a:pt x="848" y="54"/>
                  </a:cubicBezTo>
                  <a:cubicBezTo>
                    <a:pt x="848" y="27"/>
                    <a:pt x="821" y="1"/>
                    <a:pt x="79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7789706" y="3124575"/>
              <a:ext cx="122284" cy="148275"/>
            </a:xfrm>
            <a:custGeom>
              <a:avLst/>
              <a:gdLst/>
              <a:ahLst/>
              <a:cxnLst/>
              <a:rect l="l" t="t" r="r" b="b"/>
              <a:pathLst>
                <a:path w="1482" h="1797" extrusionOk="0">
                  <a:moveTo>
                    <a:pt x="1428" y="0"/>
                  </a:moveTo>
                  <a:cubicBezTo>
                    <a:pt x="1401" y="0"/>
                    <a:pt x="1374" y="27"/>
                    <a:pt x="1374" y="54"/>
                  </a:cubicBezTo>
                  <a:cubicBezTo>
                    <a:pt x="1374" y="63"/>
                    <a:pt x="1374" y="72"/>
                    <a:pt x="1383" y="81"/>
                  </a:cubicBezTo>
                  <a:lnTo>
                    <a:pt x="54" y="1401"/>
                  </a:lnTo>
                  <a:lnTo>
                    <a:pt x="54" y="1686"/>
                  </a:lnTo>
                  <a:cubicBezTo>
                    <a:pt x="45" y="1686"/>
                    <a:pt x="45" y="1695"/>
                    <a:pt x="36" y="1695"/>
                  </a:cubicBezTo>
                  <a:cubicBezTo>
                    <a:pt x="10" y="1704"/>
                    <a:pt x="1" y="1740"/>
                    <a:pt x="18" y="1767"/>
                  </a:cubicBezTo>
                  <a:cubicBezTo>
                    <a:pt x="25" y="1787"/>
                    <a:pt x="47" y="1797"/>
                    <a:pt x="69" y="1797"/>
                  </a:cubicBezTo>
                  <a:cubicBezTo>
                    <a:pt x="76" y="1797"/>
                    <a:pt x="83" y="1796"/>
                    <a:pt x="90" y="1794"/>
                  </a:cubicBezTo>
                  <a:cubicBezTo>
                    <a:pt x="117" y="1776"/>
                    <a:pt x="125" y="1740"/>
                    <a:pt x="108" y="1713"/>
                  </a:cubicBezTo>
                  <a:cubicBezTo>
                    <a:pt x="99" y="1704"/>
                    <a:pt x="90" y="1695"/>
                    <a:pt x="72" y="1686"/>
                  </a:cubicBezTo>
                  <a:lnTo>
                    <a:pt x="72" y="1410"/>
                  </a:lnTo>
                  <a:lnTo>
                    <a:pt x="1392" y="90"/>
                  </a:lnTo>
                  <a:cubicBezTo>
                    <a:pt x="1401" y="99"/>
                    <a:pt x="1419" y="107"/>
                    <a:pt x="1428" y="107"/>
                  </a:cubicBezTo>
                  <a:cubicBezTo>
                    <a:pt x="1455" y="107"/>
                    <a:pt x="1481" y="81"/>
                    <a:pt x="1481" y="54"/>
                  </a:cubicBezTo>
                  <a:cubicBezTo>
                    <a:pt x="1481" y="27"/>
                    <a:pt x="1455" y="0"/>
                    <a:pt x="142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7916366" y="3194960"/>
              <a:ext cx="49342" cy="116508"/>
            </a:xfrm>
            <a:custGeom>
              <a:avLst/>
              <a:gdLst/>
              <a:ahLst/>
              <a:cxnLst/>
              <a:rect l="l" t="t" r="r" b="b"/>
              <a:pathLst>
                <a:path w="598" h="1412" extrusionOk="0">
                  <a:moveTo>
                    <a:pt x="537" y="0"/>
                  </a:moveTo>
                  <a:cubicBezTo>
                    <a:pt x="531" y="0"/>
                    <a:pt x="524" y="2"/>
                    <a:pt x="517" y="4"/>
                  </a:cubicBezTo>
                  <a:cubicBezTo>
                    <a:pt x="491" y="22"/>
                    <a:pt x="482" y="57"/>
                    <a:pt x="491" y="75"/>
                  </a:cubicBezTo>
                  <a:cubicBezTo>
                    <a:pt x="491" y="84"/>
                    <a:pt x="491" y="84"/>
                    <a:pt x="491" y="84"/>
                  </a:cubicBezTo>
                  <a:lnTo>
                    <a:pt x="54" y="530"/>
                  </a:lnTo>
                  <a:lnTo>
                    <a:pt x="45" y="530"/>
                  </a:lnTo>
                  <a:lnTo>
                    <a:pt x="45" y="1306"/>
                  </a:lnTo>
                  <a:lnTo>
                    <a:pt x="36" y="1306"/>
                  </a:lnTo>
                  <a:cubicBezTo>
                    <a:pt x="9" y="1324"/>
                    <a:pt x="0" y="1360"/>
                    <a:pt x="9" y="1378"/>
                  </a:cubicBezTo>
                  <a:cubicBezTo>
                    <a:pt x="22" y="1397"/>
                    <a:pt x="39" y="1412"/>
                    <a:pt x="58" y="1412"/>
                  </a:cubicBezTo>
                  <a:cubicBezTo>
                    <a:pt x="65" y="1412"/>
                    <a:pt x="73" y="1409"/>
                    <a:pt x="80" y="1404"/>
                  </a:cubicBezTo>
                  <a:cubicBezTo>
                    <a:pt x="107" y="1396"/>
                    <a:pt x="116" y="1360"/>
                    <a:pt x="107" y="1333"/>
                  </a:cubicBezTo>
                  <a:cubicBezTo>
                    <a:pt x="98" y="1315"/>
                    <a:pt x="80" y="1306"/>
                    <a:pt x="71" y="1306"/>
                  </a:cubicBezTo>
                  <a:lnTo>
                    <a:pt x="71" y="539"/>
                  </a:lnTo>
                  <a:lnTo>
                    <a:pt x="509" y="102"/>
                  </a:lnTo>
                  <a:cubicBezTo>
                    <a:pt x="517" y="106"/>
                    <a:pt x="526" y="109"/>
                    <a:pt x="535" y="109"/>
                  </a:cubicBezTo>
                  <a:cubicBezTo>
                    <a:pt x="544" y="109"/>
                    <a:pt x="553" y="106"/>
                    <a:pt x="562" y="102"/>
                  </a:cubicBezTo>
                  <a:cubicBezTo>
                    <a:pt x="589" y="93"/>
                    <a:pt x="598" y="57"/>
                    <a:pt x="589" y="31"/>
                  </a:cubicBezTo>
                  <a:cubicBezTo>
                    <a:pt x="575" y="11"/>
                    <a:pt x="557" y="0"/>
                    <a:pt x="53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7803733" y="2812423"/>
              <a:ext cx="74426" cy="50168"/>
            </a:xfrm>
            <a:custGeom>
              <a:avLst/>
              <a:gdLst/>
              <a:ahLst/>
              <a:cxnLst/>
              <a:rect l="l" t="t" r="r" b="b"/>
              <a:pathLst>
                <a:path w="902" h="608" extrusionOk="0">
                  <a:moveTo>
                    <a:pt x="848" y="1"/>
                  </a:moveTo>
                  <a:cubicBezTo>
                    <a:pt x="812" y="1"/>
                    <a:pt x="794" y="19"/>
                    <a:pt x="794" y="54"/>
                  </a:cubicBezTo>
                  <a:cubicBezTo>
                    <a:pt x="794" y="63"/>
                    <a:pt x="794" y="72"/>
                    <a:pt x="803" y="81"/>
                  </a:cubicBezTo>
                  <a:lnTo>
                    <a:pt x="339" y="545"/>
                  </a:lnTo>
                  <a:lnTo>
                    <a:pt x="98" y="545"/>
                  </a:lnTo>
                  <a:cubicBezTo>
                    <a:pt x="98" y="527"/>
                    <a:pt x="80" y="500"/>
                    <a:pt x="54" y="500"/>
                  </a:cubicBezTo>
                  <a:cubicBezTo>
                    <a:pt x="18" y="500"/>
                    <a:pt x="0" y="527"/>
                    <a:pt x="0" y="554"/>
                  </a:cubicBezTo>
                  <a:cubicBezTo>
                    <a:pt x="0" y="590"/>
                    <a:pt x="18" y="608"/>
                    <a:pt x="54" y="608"/>
                  </a:cubicBezTo>
                  <a:cubicBezTo>
                    <a:pt x="80" y="608"/>
                    <a:pt x="98" y="590"/>
                    <a:pt x="98" y="563"/>
                  </a:cubicBezTo>
                  <a:lnTo>
                    <a:pt x="348" y="563"/>
                  </a:lnTo>
                  <a:lnTo>
                    <a:pt x="812" y="90"/>
                  </a:lnTo>
                  <a:cubicBezTo>
                    <a:pt x="821" y="99"/>
                    <a:pt x="830" y="108"/>
                    <a:pt x="848" y="108"/>
                  </a:cubicBezTo>
                  <a:cubicBezTo>
                    <a:pt x="874" y="108"/>
                    <a:pt x="901" y="81"/>
                    <a:pt x="901" y="54"/>
                  </a:cubicBezTo>
                  <a:cubicBezTo>
                    <a:pt x="901" y="19"/>
                    <a:pt x="874" y="1"/>
                    <a:pt x="848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7800020" y="2783708"/>
              <a:ext cx="112712" cy="103883"/>
            </a:xfrm>
            <a:custGeom>
              <a:avLst/>
              <a:gdLst/>
              <a:ahLst/>
              <a:cxnLst/>
              <a:rect l="l" t="t" r="r" b="b"/>
              <a:pathLst>
                <a:path w="1366" h="1259" extrusionOk="0">
                  <a:moveTo>
                    <a:pt x="1276" y="1"/>
                  </a:moveTo>
                  <a:cubicBezTo>
                    <a:pt x="1232" y="1"/>
                    <a:pt x="1187" y="37"/>
                    <a:pt x="1187" y="90"/>
                  </a:cubicBezTo>
                  <a:cubicBezTo>
                    <a:pt x="1187" y="135"/>
                    <a:pt x="1223" y="170"/>
                    <a:pt x="1267" y="170"/>
                  </a:cubicBezTo>
                  <a:lnTo>
                    <a:pt x="1267" y="527"/>
                  </a:lnTo>
                  <a:lnTo>
                    <a:pt x="589" y="1196"/>
                  </a:lnTo>
                  <a:lnTo>
                    <a:pt x="108" y="1196"/>
                  </a:lnTo>
                  <a:cubicBezTo>
                    <a:pt x="108" y="1179"/>
                    <a:pt x="81" y="1152"/>
                    <a:pt x="54" y="1152"/>
                  </a:cubicBezTo>
                  <a:cubicBezTo>
                    <a:pt x="27" y="1152"/>
                    <a:pt x="0" y="1179"/>
                    <a:pt x="0" y="1205"/>
                  </a:cubicBezTo>
                  <a:cubicBezTo>
                    <a:pt x="0" y="1241"/>
                    <a:pt x="27" y="1259"/>
                    <a:pt x="54" y="1259"/>
                  </a:cubicBezTo>
                  <a:cubicBezTo>
                    <a:pt x="81" y="1259"/>
                    <a:pt x="108" y="1241"/>
                    <a:pt x="108" y="1214"/>
                  </a:cubicBezTo>
                  <a:lnTo>
                    <a:pt x="598" y="1214"/>
                  </a:lnTo>
                  <a:lnTo>
                    <a:pt x="1285" y="536"/>
                  </a:lnTo>
                  <a:lnTo>
                    <a:pt x="1285" y="170"/>
                  </a:lnTo>
                  <a:cubicBezTo>
                    <a:pt x="1330" y="170"/>
                    <a:pt x="1365" y="135"/>
                    <a:pt x="1365" y="90"/>
                  </a:cubicBezTo>
                  <a:cubicBezTo>
                    <a:pt x="1365" y="37"/>
                    <a:pt x="1321" y="1"/>
                    <a:pt x="1276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7794904" y="2919939"/>
              <a:ext cx="72941" cy="30282"/>
            </a:xfrm>
            <a:custGeom>
              <a:avLst/>
              <a:gdLst/>
              <a:ahLst/>
              <a:cxnLst/>
              <a:rect l="l" t="t" r="r" b="b"/>
              <a:pathLst>
                <a:path w="884" h="367" extrusionOk="0">
                  <a:moveTo>
                    <a:pt x="830" y="0"/>
                  </a:moveTo>
                  <a:cubicBezTo>
                    <a:pt x="803" y="0"/>
                    <a:pt x="785" y="18"/>
                    <a:pt x="776" y="45"/>
                  </a:cubicBezTo>
                  <a:lnTo>
                    <a:pt x="196" y="45"/>
                  </a:lnTo>
                  <a:lnTo>
                    <a:pt x="45" y="179"/>
                  </a:lnTo>
                  <a:lnTo>
                    <a:pt x="45" y="259"/>
                  </a:lnTo>
                  <a:cubicBezTo>
                    <a:pt x="18" y="268"/>
                    <a:pt x="0" y="286"/>
                    <a:pt x="0" y="313"/>
                  </a:cubicBezTo>
                  <a:cubicBezTo>
                    <a:pt x="0" y="339"/>
                    <a:pt x="18" y="366"/>
                    <a:pt x="54" y="366"/>
                  </a:cubicBezTo>
                  <a:cubicBezTo>
                    <a:pt x="80" y="366"/>
                    <a:pt x="107" y="339"/>
                    <a:pt x="107" y="313"/>
                  </a:cubicBezTo>
                  <a:cubicBezTo>
                    <a:pt x="107" y="286"/>
                    <a:pt x="80" y="268"/>
                    <a:pt x="62" y="259"/>
                  </a:cubicBezTo>
                  <a:lnTo>
                    <a:pt x="62" y="188"/>
                  </a:lnTo>
                  <a:lnTo>
                    <a:pt x="205" y="63"/>
                  </a:lnTo>
                  <a:lnTo>
                    <a:pt x="776" y="63"/>
                  </a:lnTo>
                  <a:cubicBezTo>
                    <a:pt x="785" y="90"/>
                    <a:pt x="803" y="107"/>
                    <a:pt x="830" y="107"/>
                  </a:cubicBezTo>
                  <a:cubicBezTo>
                    <a:pt x="865" y="107"/>
                    <a:pt x="883" y="81"/>
                    <a:pt x="883" y="54"/>
                  </a:cubicBezTo>
                  <a:cubicBezTo>
                    <a:pt x="883" y="27"/>
                    <a:pt x="865" y="0"/>
                    <a:pt x="83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7632185" y="2598958"/>
              <a:ext cx="413058" cy="926863"/>
            </a:xfrm>
            <a:custGeom>
              <a:avLst/>
              <a:gdLst/>
              <a:ahLst/>
              <a:cxnLst/>
              <a:rect l="l" t="t" r="r" b="b"/>
              <a:pathLst>
                <a:path w="5006" h="11233" extrusionOk="0">
                  <a:moveTo>
                    <a:pt x="3810" y="126"/>
                  </a:moveTo>
                  <a:lnTo>
                    <a:pt x="3810" y="1259"/>
                  </a:lnTo>
                  <a:lnTo>
                    <a:pt x="3667" y="1259"/>
                  </a:lnTo>
                  <a:lnTo>
                    <a:pt x="3667" y="946"/>
                  </a:lnTo>
                  <a:lnTo>
                    <a:pt x="3453" y="732"/>
                  </a:lnTo>
                  <a:lnTo>
                    <a:pt x="3453" y="251"/>
                  </a:lnTo>
                  <a:cubicBezTo>
                    <a:pt x="3578" y="197"/>
                    <a:pt x="3694" y="161"/>
                    <a:pt x="3810" y="126"/>
                  </a:cubicBezTo>
                  <a:close/>
                  <a:moveTo>
                    <a:pt x="3970" y="81"/>
                  </a:moveTo>
                  <a:lnTo>
                    <a:pt x="3970" y="1259"/>
                  </a:lnTo>
                  <a:lnTo>
                    <a:pt x="3828" y="1259"/>
                  </a:lnTo>
                  <a:lnTo>
                    <a:pt x="3828" y="117"/>
                  </a:lnTo>
                  <a:cubicBezTo>
                    <a:pt x="3881" y="108"/>
                    <a:pt x="3926" y="99"/>
                    <a:pt x="3970" y="81"/>
                  </a:cubicBezTo>
                  <a:close/>
                  <a:moveTo>
                    <a:pt x="3435" y="251"/>
                  </a:moveTo>
                  <a:lnTo>
                    <a:pt x="3435" y="732"/>
                  </a:lnTo>
                  <a:lnTo>
                    <a:pt x="3649" y="955"/>
                  </a:lnTo>
                  <a:lnTo>
                    <a:pt x="3649" y="1259"/>
                  </a:lnTo>
                  <a:lnTo>
                    <a:pt x="3658" y="1259"/>
                  </a:lnTo>
                  <a:cubicBezTo>
                    <a:pt x="3605" y="1259"/>
                    <a:pt x="3551" y="1294"/>
                    <a:pt x="3524" y="1339"/>
                  </a:cubicBezTo>
                  <a:lnTo>
                    <a:pt x="3524" y="1330"/>
                  </a:lnTo>
                  <a:lnTo>
                    <a:pt x="3212" y="1330"/>
                  </a:lnTo>
                  <a:lnTo>
                    <a:pt x="2953" y="1071"/>
                  </a:lnTo>
                  <a:lnTo>
                    <a:pt x="2454" y="1071"/>
                  </a:lnTo>
                  <a:cubicBezTo>
                    <a:pt x="2498" y="946"/>
                    <a:pt x="2543" y="839"/>
                    <a:pt x="2605" y="768"/>
                  </a:cubicBezTo>
                  <a:cubicBezTo>
                    <a:pt x="2757" y="572"/>
                    <a:pt x="3087" y="393"/>
                    <a:pt x="3435" y="251"/>
                  </a:cubicBezTo>
                  <a:close/>
                  <a:moveTo>
                    <a:pt x="4256" y="37"/>
                  </a:moveTo>
                  <a:cubicBezTo>
                    <a:pt x="4372" y="37"/>
                    <a:pt x="4595" y="117"/>
                    <a:pt x="4693" y="188"/>
                  </a:cubicBezTo>
                  <a:cubicBezTo>
                    <a:pt x="4782" y="260"/>
                    <a:pt x="4952" y="572"/>
                    <a:pt x="4970" y="607"/>
                  </a:cubicBezTo>
                  <a:lnTo>
                    <a:pt x="4970" y="1241"/>
                  </a:lnTo>
                  <a:lnTo>
                    <a:pt x="4746" y="1241"/>
                  </a:lnTo>
                  <a:lnTo>
                    <a:pt x="4657" y="1330"/>
                  </a:lnTo>
                  <a:lnTo>
                    <a:pt x="4283" y="1330"/>
                  </a:lnTo>
                  <a:lnTo>
                    <a:pt x="4283" y="1339"/>
                  </a:lnTo>
                  <a:cubicBezTo>
                    <a:pt x="4256" y="1303"/>
                    <a:pt x="4211" y="1268"/>
                    <a:pt x="4167" y="1268"/>
                  </a:cubicBezTo>
                  <a:lnTo>
                    <a:pt x="4176" y="1268"/>
                  </a:lnTo>
                  <a:lnTo>
                    <a:pt x="4176" y="946"/>
                  </a:lnTo>
                  <a:lnTo>
                    <a:pt x="4381" y="723"/>
                  </a:lnTo>
                  <a:lnTo>
                    <a:pt x="4381" y="63"/>
                  </a:lnTo>
                  <a:lnTo>
                    <a:pt x="4363" y="63"/>
                  </a:lnTo>
                  <a:lnTo>
                    <a:pt x="4363" y="715"/>
                  </a:lnTo>
                  <a:lnTo>
                    <a:pt x="4167" y="938"/>
                  </a:lnTo>
                  <a:lnTo>
                    <a:pt x="4158" y="946"/>
                  </a:lnTo>
                  <a:lnTo>
                    <a:pt x="4158" y="1268"/>
                  </a:lnTo>
                  <a:cubicBezTo>
                    <a:pt x="4158" y="1268"/>
                    <a:pt x="4149" y="1259"/>
                    <a:pt x="4149" y="1259"/>
                  </a:cubicBezTo>
                  <a:lnTo>
                    <a:pt x="3988" y="1259"/>
                  </a:lnTo>
                  <a:lnTo>
                    <a:pt x="3988" y="81"/>
                  </a:lnTo>
                  <a:cubicBezTo>
                    <a:pt x="4077" y="63"/>
                    <a:pt x="4158" y="45"/>
                    <a:pt x="4229" y="37"/>
                  </a:cubicBezTo>
                  <a:close/>
                  <a:moveTo>
                    <a:pt x="2944" y="1089"/>
                  </a:moveTo>
                  <a:lnTo>
                    <a:pt x="3203" y="1348"/>
                  </a:lnTo>
                  <a:lnTo>
                    <a:pt x="3524" y="1348"/>
                  </a:lnTo>
                  <a:cubicBezTo>
                    <a:pt x="3515" y="1366"/>
                    <a:pt x="3506" y="1393"/>
                    <a:pt x="3506" y="1419"/>
                  </a:cubicBezTo>
                  <a:lnTo>
                    <a:pt x="3506" y="1491"/>
                  </a:lnTo>
                  <a:lnTo>
                    <a:pt x="3203" y="1491"/>
                  </a:lnTo>
                  <a:lnTo>
                    <a:pt x="2944" y="1250"/>
                  </a:lnTo>
                  <a:lnTo>
                    <a:pt x="2391" y="1250"/>
                  </a:lnTo>
                  <a:cubicBezTo>
                    <a:pt x="2409" y="1196"/>
                    <a:pt x="2427" y="1143"/>
                    <a:pt x="2445" y="1089"/>
                  </a:cubicBezTo>
                  <a:close/>
                  <a:moveTo>
                    <a:pt x="4970" y="1259"/>
                  </a:moveTo>
                  <a:lnTo>
                    <a:pt x="4970" y="1526"/>
                  </a:lnTo>
                  <a:lnTo>
                    <a:pt x="4300" y="1526"/>
                  </a:lnTo>
                  <a:lnTo>
                    <a:pt x="4300" y="1419"/>
                  </a:lnTo>
                  <a:cubicBezTo>
                    <a:pt x="4300" y="1393"/>
                    <a:pt x="4292" y="1366"/>
                    <a:pt x="4283" y="1348"/>
                  </a:cubicBezTo>
                  <a:lnTo>
                    <a:pt x="4657" y="1348"/>
                  </a:lnTo>
                  <a:lnTo>
                    <a:pt x="4755" y="1259"/>
                  </a:lnTo>
                  <a:close/>
                  <a:moveTo>
                    <a:pt x="2944" y="1268"/>
                  </a:moveTo>
                  <a:lnTo>
                    <a:pt x="3194" y="1508"/>
                  </a:lnTo>
                  <a:lnTo>
                    <a:pt x="3506" y="1508"/>
                  </a:lnTo>
                  <a:lnTo>
                    <a:pt x="3506" y="1651"/>
                  </a:lnTo>
                  <a:lnTo>
                    <a:pt x="2266" y="1651"/>
                  </a:lnTo>
                  <a:cubicBezTo>
                    <a:pt x="2302" y="1571"/>
                    <a:pt x="2329" y="1473"/>
                    <a:pt x="2356" y="1384"/>
                  </a:cubicBezTo>
                  <a:cubicBezTo>
                    <a:pt x="2365" y="1348"/>
                    <a:pt x="2373" y="1303"/>
                    <a:pt x="2391" y="1268"/>
                  </a:cubicBezTo>
                  <a:close/>
                  <a:moveTo>
                    <a:pt x="4970" y="1544"/>
                  </a:moveTo>
                  <a:lnTo>
                    <a:pt x="4970" y="1687"/>
                  </a:lnTo>
                  <a:lnTo>
                    <a:pt x="4300" y="1687"/>
                  </a:lnTo>
                  <a:lnTo>
                    <a:pt x="4300" y="1544"/>
                  </a:lnTo>
                  <a:close/>
                  <a:moveTo>
                    <a:pt x="3506" y="1669"/>
                  </a:moveTo>
                  <a:lnTo>
                    <a:pt x="3506" y="1803"/>
                  </a:lnTo>
                  <a:lnTo>
                    <a:pt x="2213" y="1803"/>
                  </a:lnTo>
                  <a:cubicBezTo>
                    <a:pt x="2231" y="1758"/>
                    <a:pt x="2249" y="1714"/>
                    <a:pt x="2266" y="1669"/>
                  </a:cubicBezTo>
                  <a:close/>
                  <a:moveTo>
                    <a:pt x="4970" y="1705"/>
                  </a:moveTo>
                  <a:lnTo>
                    <a:pt x="4970" y="1928"/>
                  </a:lnTo>
                  <a:lnTo>
                    <a:pt x="4729" y="1928"/>
                  </a:lnTo>
                  <a:lnTo>
                    <a:pt x="4622" y="1839"/>
                  </a:lnTo>
                  <a:lnTo>
                    <a:pt x="4300" y="1839"/>
                  </a:lnTo>
                  <a:lnTo>
                    <a:pt x="4300" y="1705"/>
                  </a:lnTo>
                  <a:close/>
                  <a:moveTo>
                    <a:pt x="777" y="3070"/>
                  </a:moveTo>
                  <a:lnTo>
                    <a:pt x="1365" y="3614"/>
                  </a:lnTo>
                  <a:lnTo>
                    <a:pt x="1365" y="4470"/>
                  </a:lnTo>
                  <a:lnTo>
                    <a:pt x="1169" y="4470"/>
                  </a:lnTo>
                  <a:cubicBezTo>
                    <a:pt x="1053" y="4470"/>
                    <a:pt x="955" y="4568"/>
                    <a:pt x="955" y="4693"/>
                  </a:cubicBezTo>
                  <a:lnTo>
                    <a:pt x="955" y="4881"/>
                  </a:lnTo>
                  <a:lnTo>
                    <a:pt x="72" y="4881"/>
                  </a:lnTo>
                  <a:cubicBezTo>
                    <a:pt x="72" y="4827"/>
                    <a:pt x="81" y="4782"/>
                    <a:pt x="81" y="4738"/>
                  </a:cubicBezTo>
                  <a:cubicBezTo>
                    <a:pt x="90" y="4675"/>
                    <a:pt x="108" y="4613"/>
                    <a:pt x="125" y="4551"/>
                  </a:cubicBezTo>
                  <a:lnTo>
                    <a:pt x="339" y="4551"/>
                  </a:lnTo>
                  <a:lnTo>
                    <a:pt x="411" y="4675"/>
                  </a:lnTo>
                  <a:lnTo>
                    <a:pt x="955" y="4675"/>
                  </a:lnTo>
                  <a:lnTo>
                    <a:pt x="955" y="4658"/>
                  </a:lnTo>
                  <a:lnTo>
                    <a:pt x="429" y="4658"/>
                  </a:lnTo>
                  <a:lnTo>
                    <a:pt x="348" y="4533"/>
                  </a:lnTo>
                  <a:lnTo>
                    <a:pt x="134" y="4533"/>
                  </a:lnTo>
                  <a:cubicBezTo>
                    <a:pt x="206" y="4256"/>
                    <a:pt x="331" y="3917"/>
                    <a:pt x="482" y="3605"/>
                  </a:cubicBezTo>
                  <a:lnTo>
                    <a:pt x="812" y="3908"/>
                  </a:lnTo>
                  <a:lnTo>
                    <a:pt x="812" y="4113"/>
                  </a:lnTo>
                  <a:cubicBezTo>
                    <a:pt x="786" y="4122"/>
                    <a:pt x="768" y="4140"/>
                    <a:pt x="768" y="4167"/>
                  </a:cubicBezTo>
                  <a:cubicBezTo>
                    <a:pt x="768" y="4194"/>
                    <a:pt x="794" y="4220"/>
                    <a:pt x="821" y="4220"/>
                  </a:cubicBezTo>
                  <a:cubicBezTo>
                    <a:pt x="857" y="4220"/>
                    <a:pt x="875" y="4194"/>
                    <a:pt x="875" y="4167"/>
                  </a:cubicBezTo>
                  <a:cubicBezTo>
                    <a:pt x="875" y="4140"/>
                    <a:pt x="857" y="4122"/>
                    <a:pt x="830" y="4113"/>
                  </a:cubicBezTo>
                  <a:lnTo>
                    <a:pt x="830" y="3899"/>
                  </a:lnTo>
                  <a:lnTo>
                    <a:pt x="491" y="3596"/>
                  </a:lnTo>
                  <a:cubicBezTo>
                    <a:pt x="518" y="3534"/>
                    <a:pt x="545" y="3471"/>
                    <a:pt x="580" y="3418"/>
                  </a:cubicBezTo>
                  <a:lnTo>
                    <a:pt x="1142" y="3935"/>
                  </a:lnTo>
                  <a:lnTo>
                    <a:pt x="1142" y="4470"/>
                  </a:lnTo>
                  <a:lnTo>
                    <a:pt x="1169" y="4470"/>
                  </a:lnTo>
                  <a:lnTo>
                    <a:pt x="1169" y="3926"/>
                  </a:lnTo>
                  <a:lnTo>
                    <a:pt x="589" y="3400"/>
                  </a:lnTo>
                  <a:cubicBezTo>
                    <a:pt x="652" y="3275"/>
                    <a:pt x="714" y="3168"/>
                    <a:pt x="777" y="3070"/>
                  </a:cubicBezTo>
                  <a:close/>
                  <a:moveTo>
                    <a:pt x="4184" y="2053"/>
                  </a:moveTo>
                  <a:lnTo>
                    <a:pt x="4184" y="2802"/>
                  </a:lnTo>
                  <a:lnTo>
                    <a:pt x="3328" y="3650"/>
                  </a:lnTo>
                  <a:lnTo>
                    <a:pt x="3328" y="4542"/>
                  </a:lnTo>
                  <a:lnTo>
                    <a:pt x="3685" y="4890"/>
                  </a:lnTo>
                  <a:lnTo>
                    <a:pt x="3694" y="4898"/>
                  </a:lnTo>
                  <a:lnTo>
                    <a:pt x="4140" y="4898"/>
                  </a:lnTo>
                  <a:lnTo>
                    <a:pt x="4140" y="4881"/>
                  </a:lnTo>
                  <a:lnTo>
                    <a:pt x="3703" y="4881"/>
                  </a:lnTo>
                  <a:lnTo>
                    <a:pt x="3346" y="4533"/>
                  </a:lnTo>
                  <a:lnTo>
                    <a:pt x="3346" y="3658"/>
                  </a:lnTo>
                  <a:lnTo>
                    <a:pt x="4202" y="2811"/>
                  </a:lnTo>
                  <a:lnTo>
                    <a:pt x="4202" y="2053"/>
                  </a:lnTo>
                  <a:close/>
                  <a:moveTo>
                    <a:pt x="955" y="4898"/>
                  </a:moveTo>
                  <a:lnTo>
                    <a:pt x="955" y="5130"/>
                  </a:lnTo>
                  <a:lnTo>
                    <a:pt x="54" y="5130"/>
                  </a:lnTo>
                  <a:cubicBezTo>
                    <a:pt x="54" y="5050"/>
                    <a:pt x="63" y="4970"/>
                    <a:pt x="63" y="4898"/>
                  </a:cubicBezTo>
                  <a:close/>
                  <a:moveTo>
                    <a:pt x="955" y="5148"/>
                  </a:moveTo>
                  <a:lnTo>
                    <a:pt x="955" y="5362"/>
                  </a:lnTo>
                  <a:lnTo>
                    <a:pt x="393" y="5362"/>
                  </a:lnTo>
                  <a:lnTo>
                    <a:pt x="286" y="5478"/>
                  </a:lnTo>
                  <a:lnTo>
                    <a:pt x="54" y="5478"/>
                  </a:lnTo>
                  <a:cubicBezTo>
                    <a:pt x="54" y="5371"/>
                    <a:pt x="54" y="5255"/>
                    <a:pt x="54" y="5148"/>
                  </a:cubicBezTo>
                  <a:close/>
                  <a:moveTo>
                    <a:pt x="955" y="5371"/>
                  </a:moveTo>
                  <a:cubicBezTo>
                    <a:pt x="964" y="5487"/>
                    <a:pt x="1053" y="5576"/>
                    <a:pt x="1169" y="5576"/>
                  </a:cubicBezTo>
                  <a:lnTo>
                    <a:pt x="1365" y="5576"/>
                  </a:lnTo>
                  <a:lnTo>
                    <a:pt x="1365" y="5960"/>
                  </a:lnTo>
                  <a:lnTo>
                    <a:pt x="919" y="6397"/>
                  </a:lnTo>
                  <a:lnTo>
                    <a:pt x="224" y="6397"/>
                  </a:lnTo>
                  <a:lnTo>
                    <a:pt x="224" y="6406"/>
                  </a:lnTo>
                  <a:cubicBezTo>
                    <a:pt x="197" y="6335"/>
                    <a:pt x="179" y="6272"/>
                    <a:pt x="152" y="6210"/>
                  </a:cubicBezTo>
                  <a:lnTo>
                    <a:pt x="893" y="6210"/>
                  </a:lnTo>
                  <a:lnTo>
                    <a:pt x="1142" y="5933"/>
                  </a:lnTo>
                  <a:lnTo>
                    <a:pt x="1142" y="5576"/>
                  </a:lnTo>
                  <a:lnTo>
                    <a:pt x="1125" y="5576"/>
                  </a:lnTo>
                  <a:lnTo>
                    <a:pt x="1125" y="5924"/>
                  </a:lnTo>
                  <a:lnTo>
                    <a:pt x="884" y="6192"/>
                  </a:lnTo>
                  <a:lnTo>
                    <a:pt x="152" y="6192"/>
                  </a:lnTo>
                  <a:cubicBezTo>
                    <a:pt x="143" y="6156"/>
                    <a:pt x="125" y="6121"/>
                    <a:pt x="116" y="6085"/>
                  </a:cubicBezTo>
                  <a:lnTo>
                    <a:pt x="687" y="6085"/>
                  </a:lnTo>
                  <a:lnTo>
                    <a:pt x="794" y="5978"/>
                  </a:lnTo>
                  <a:cubicBezTo>
                    <a:pt x="803" y="5982"/>
                    <a:pt x="812" y="5985"/>
                    <a:pt x="821" y="5985"/>
                  </a:cubicBezTo>
                  <a:cubicBezTo>
                    <a:pt x="830" y="5985"/>
                    <a:pt x="839" y="5982"/>
                    <a:pt x="848" y="5978"/>
                  </a:cubicBezTo>
                  <a:cubicBezTo>
                    <a:pt x="875" y="5969"/>
                    <a:pt x="884" y="5933"/>
                    <a:pt x="875" y="5907"/>
                  </a:cubicBezTo>
                  <a:cubicBezTo>
                    <a:pt x="863" y="5889"/>
                    <a:pt x="848" y="5879"/>
                    <a:pt x="831" y="5879"/>
                  </a:cubicBezTo>
                  <a:cubicBezTo>
                    <a:pt x="822" y="5879"/>
                    <a:pt x="813" y="5882"/>
                    <a:pt x="803" y="5889"/>
                  </a:cubicBezTo>
                  <a:cubicBezTo>
                    <a:pt x="777" y="5898"/>
                    <a:pt x="768" y="5933"/>
                    <a:pt x="777" y="5960"/>
                  </a:cubicBezTo>
                  <a:cubicBezTo>
                    <a:pt x="777" y="5960"/>
                    <a:pt x="777" y="5960"/>
                    <a:pt x="786" y="5969"/>
                  </a:cubicBezTo>
                  <a:lnTo>
                    <a:pt x="678" y="6067"/>
                  </a:lnTo>
                  <a:lnTo>
                    <a:pt x="116" y="6067"/>
                  </a:lnTo>
                  <a:cubicBezTo>
                    <a:pt x="108" y="6049"/>
                    <a:pt x="108" y="6022"/>
                    <a:pt x="99" y="6005"/>
                  </a:cubicBezTo>
                  <a:cubicBezTo>
                    <a:pt x="99" y="5978"/>
                    <a:pt x="90" y="5960"/>
                    <a:pt x="90" y="5942"/>
                  </a:cubicBezTo>
                  <a:lnTo>
                    <a:pt x="473" y="5942"/>
                  </a:lnTo>
                  <a:lnTo>
                    <a:pt x="554" y="5871"/>
                  </a:lnTo>
                  <a:cubicBezTo>
                    <a:pt x="566" y="5877"/>
                    <a:pt x="583" y="5883"/>
                    <a:pt x="599" y="5883"/>
                  </a:cubicBezTo>
                  <a:cubicBezTo>
                    <a:pt x="605" y="5883"/>
                    <a:pt x="611" y="5882"/>
                    <a:pt x="616" y="5880"/>
                  </a:cubicBezTo>
                  <a:cubicBezTo>
                    <a:pt x="643" y="5862"/>
                    <a:pt x="652" y="5835"/>
                    <a:pt x="643" y="5808"/>
                  </a:cubicBezTo>
                  <a:cubicBezTo>
                    <a:pt x="630" y="5789"/>
                    <a:pt x="612" y="5774"/>
                    <a:pt x="594" y="5774"/>
                  </a:cubicBezTo>
                  <a:cubicBezTo>
                    <a:pt x="586" y="5774"/>
                    <a:pt x="579" y="5777"/>
                    <a:pt x="571" y="5782"/>
                  </a:cubicBezTo>
                  <a:cubicBezTo>
                    <a:pt x="545" y="5791"/>
                    <a:pt x="527" y="5826"/>
                    <a:pt x="545" y="5853"/>
                  </a:cubicBezTo>
                  <a:lnTo>
                    <a:pt x="464" y="5924"/>
                  </a:lnTo>
                  <a:lnTo>
                    <a:pt x="90" y="5924"/>
                  </a:lnTo>
                  <a:cubicBezTo>
                    <a:pt x="81" y="5898"/>
                    <a:pt x="81" y="5862"/>
                    <a:pt x="72" y="5835"/>
                  </a:cubicBezTo>
                  <a:lnTo>
                    <a:pt x="366" y="5835"/>
                  </a:lnTo>
                  <a:lnTo>
                    <a:pt x="447" y="5746"/>
                  </a:lnTo>
                  <a:cubicBezTo>
                    <a:pt x="455" y="5750"/>
                    <a:pt x="464" y="5753"/>
                    <a:pt x="474" y="5753"/>
                  </a:cubicBezTo>
                  <a:cubicBezTo>
                    <a:pt x="484" y="5753"/>
                    <a:pt x="496" y="5750"/>
                    <a:pt x="509" y="5746"/>
                  </a:cubicBezTo>
                  <a:cubicBezTo>
                    <a:pt x="527" y="5737"/>
                    <a:pt x="545" y="5701"/>
                    <a:pt x="527" y="5675"/>
                  </a:cubicBezTo>
                  <a:cubicBezTo>
                    <a:pt x="520" y="5655"/>
                    <a:pt x="498" y="5644"/>
                    <a:pt x="477" y="5644"/>
                  </a:cubicBezTo>
                  <a:cubicBezTo>
                    <a:pt x="469" y="5644"/>
                    <a:pt x="462" y="5646"/>
                    <a:pt x="455" y="5648"/>
                  </a:cubicBezTo>
                  <a:cubicBezTo>
                    <a:pt x="429" y="5666"/>
                    <a:pt x="420" y="5692"/>
                    <a:pt x="429" y="5719"/>
                  </a:cubicBezTo>
                  <a:cubicBezTo>
                    <a:pt x="438" y="5728"/>
                    <a:pt x="438" y="5728"/>
                    <a:pt x="438" y="5728"/>
                  </a:cubicBezTo>
                  <a:lnTo>
                    <a:pt x="357" y="5817"/>
                  </a:lnTo>
                  <a:lnTo>
                    <a:pt x="72" y="5817"/>
                  </a:lnTo>
                  <a:cubicBezTo>
                    <a:pt x="72" y="5773"/>
                    <a:pt x="63" y="5737"/>
                    <a:pt x="63" y="5692"/>
                  </a:cubicBezTo>
                  <a:lnTo>
                    <a:pt x="241" y="5692"/>
                  </a:lnTo>
                  <a:lnTo>
                    <a:pt x="322" y="5621"/>
                  </a:lnTo>
                  <a:cubicBezTo>
                    <a:pt x="332" y="5632"/>
                    <a:pt x="343" y="5636"/>
                    <a:pt x="353" y="5636"/>
                  </a:cubicBezTo>
                  <a:cubicBezTo>
                    <a:pt x="360" y="5636"/>
                    <a:pt x="368" y="5634"/>
                    <a:pt x="375" y="5630"/>
                  </a:cubicBezTo>
                  <a:cubicBezTo>
                    <a:pt x="402" y="5621"/>
                    <a:pt x="420" y="5585"/>
                    <a:pt x="402" y="5559"/>
                  </a:cubicBezTo>
                  <a:cubicBezTo>
                    <a:pt x="395" y="5539"/>
                    <a:pt x="374" y="5528"/>
                    <a:pt x="352" y="5528"/>
                  </a:cubicBezTo>
                  <a:cubicBezTo>
                    <a:pt x="345" y="5528"/>
                    <a:pt x="337" y="5530"/>
                    <a:pt x="331" y="5532"/>
                  </a:cubicBezTo>
                  <a:cubicBezTo>
                    <a:pt x="304" y="5550"/>
                    <a:pt x="295" y="5585"/>
                    <a:pt x="304" y="5603"/>
                  </a:cubicBezTo>
                  <a:cubicBezTo>
                    <a:pt x="304" y="5612"/>
                    <a:pt x="313" y="5612"/>
                    <a:pt x="313" y="5612"/>
                  </a:cubicBezTo>
                  <a:lnTo>
                    <a:pt x="241" y="5675"/>
                  </a:lnTo>
                  <a:lnTo>
                    <a:pt x="63" y="5675"/>
                  </a:lnTo>
                  <a:cubicBezTo>
                    <a:pt x="63" y="5621"/>
                    <a:pt x="54" y="5559"/>
                    <a:pt x="54" y="5496"/>
                  </a:cubicBezTo>
                  <a:lnTo>
                    <a:pt x="295" y="5496"/>
                  </a:lnTo>
                  <a:lnTo>
                    <a:pt x="402" y="5380"/>
                  </a:lnTo>
                  <a:lnTo>
                    <a:pt x="955" y="5380"/>
                  </a:lnTo>
                  <a:lnTo>
                    <a:pt x="955" y="5371"/>
                  </a:lnTo>
                  <a:close/>
                  <a:moveTo>
                    <a:pt x="1606" y="5576"/>
                  </a:moveTo>
                  <a:lnTo>
                    <a:pt x="1606" y="5924"/>
                  </a:lnTo>
                  <a:lnTo>
                    <a:pt x="946" y="6620"/>
                  </a:lnTo>
                  <a:lnTo>
                    <a:pt x="304" y="6620"/>
                  </a:lnTo>
                  <a:cubicBezTo>
                    <a:pt x="277" y="6558"/>
                    <a:pt x="250" y="6486"/>
                    <a:pt x="232" y="6415"/>
                  </a:cubicBezTo>
                  <a:lnTo>
                    <a:pt x="928" y="6415"/>
                  </a:lnTo>
                  <a:lnTo>
                    <a:pt x="1383" y="5969"/>
                  </a:lnTo>
                  <a:lnTo>
                    <a:pt x="1383" y="5576"/>
                  </a:lnTo>
                  <a:close/>
                  <a:moveTo>
                    <a:pt x="1829" y="5576"/>
                  </a:moveTo>
                  <a:lnTo>
                    <a:pt x="1838" y="5951"/>
                  </a:lnTo>
                  <a:lnTo>
                    <a:pt x="946" y="6861"/>
                  </a:lnTo>
                  <a:lnTo>
                    <a:pt x="393" y="6861"/>
                  </a:lnTo>
                  <a:cubicBezTo>
                    <a:pt x="366" y="6790"/>
                    <a:pt x="339" y="6709"/>
                    <a:pt x="313" y="6638"/>
                  </a:cubicBezTo>
                  <a:lnTo>
                    <a:pt x="955" y="6638"/>
                  </a:lnTo>
                  <a:lnTo>
                    <a:pt x="1624" y="5933"/>
                  </a:lnTo>
                  <a:lnTo>
                    <a:pt x="1624" y="5576"/>
                  </a:lnTo>
                  <a:close/>
                  <a:moveTo>
                    <a:pt x="759" y="8262"/>
                  </a:moveTo>
                  <a:lnTo>
                    <a:pt x="946" y="8395"/>
                  </a:lnTo>
                  <a:lnTo>
                    <a:pt x="1348" y="8395"/>
                  </a:lnTo>
                  <a:cubicBezTo>
                    <a:pt x="1348" y="8404"/>
                    <a:pt x="1348" y="8404"/>
                    <a:pt x="1348" y="8413"/>
                  </a:cubicBezTo>
                  <a:lnTo>
                    <a:pt x="1348" y="8503"/>
                  </a:lnTo>
                  <a:lnTo>
                    <a:pt x="955" y="8503"/>
                  </a:lnTo>
                  <a:lnTo>
                    <a:pt x="768" y="8378"/>
                  </a:lnTo>
                  <a:lnTo>
                    <a:pt x="455" y="8378"/>
                  </a:lnTo>
                  <a:cubicBezTo>
                    <a:pt x="464" y="8342"/>
                    <a:pt x="464" y="8297"/>
                    <a:pt x="473" y="8262"/>
                  </a:cubicBezTo>
                  <a:close/>
                  <a:moveTo>
                    <a:pt x="759" y="8395"/>
                  </a:moveTo>
                  <a:lnTo>
                    <a:pt x="946" y="8520"/>
                  </a:lnTo>
                  <a:lnTo>
                    <a:pt x="1348" y="8520"/>
                  </a:lnTo>
                  <a:lnTo>
                    <a:pt x="1348" y="8592"/>
                  </a:lnTo>
                  <a:lnTo>
                    <a:pt x="919" y="8592"/>
                  </a:lnTo>
                  <a:lnTo>
                    <a:pt x="794" y="8717"/>
                  </a:lnTo>
                  <a:lnTo>
                    <a:pt x="447" y="8717"/>
                  </a:lnTo>
                  <a:cubicBezTo>
                    <a:pt x="447" y="8619"/>
                    <a:pt x="447" y="8511"/>
                    <a:pt x="455" y="8395"/>
                  </a:cubicBezTo>
                  <a:close/>
                  <a:moveTo>
                    <a:pt x="1348" y="8610"/>
                  </a:moveTo>
                  <a:lnTo>
                    <a:pt x="1348" y="8690"/>
                  </a:lnTo>
                  <a:lnTo>
                    <a:pt x="946" y="8690"/>
                  </a:lnTo>
                  <a:lnTo>
                    <a:pt x="794" y="8824"/>
                  </a:lnTo>
                  <a:lnTo>
                    <a:pt x="455" y="8824"/>
                  </a:lnTo>
                  <a:cubicBezTo>
                    <a:pt x="455" y="8797"/>
                    <a:pt x="455" y="8761"/>
                    <a:pt x="447" y="8734"/>
                  </a:cubicBezTo>
                  <a:lnTo>
                    <a:pt x="803" y="8734"/>
                  </a:lnTo>
                  <a:lnTo>
                    <a:pt x="928" y="8610"/>
                  </a:lnTo>
                  <a:close/>
                  <a:moveTo>
                    <a:pt x="4970" y="8181"/>
                  </a:moveTo>
                  <a:lnTo>
                    <a:pt x="4970" y="8315"/>
                  </a:lnTo>
                  <a:lnTo>
                    <a:pt x="4675" y="8315"/>
                  </a:lnTo>
                  <a:lnTo>
                    <a:pt x="4309" y="8699"/>
                  </a:lnTo>
                  <a:lnTo>
                    <a:pt x="4309" y="9002"/>
                  </a:lnTo>
                  <a:lnTo>
                    <a:pt x="4149" y="9002"/>
                  </a:lnTo>
                  <a:lnTo>
                    <a:pt x="4149" y="8699"/>
                  </a:lnTo>
                  <a:lnTo>
                    <a:pt x="4684" y="8181"/>
                  </a:lnTo>
                  <a:close/>
                  <a:moveTo>
                    <a:pt x="4970" y="8333"/>
                  </a:moveTo>
                  <a:lnTo>
                    <a:pt x="4970" y="8529"/>
                  </a:lnTo>
                  <a:lnTo>
                    <a:pt x="4684" y="8529"/>
                  </a:lnTo>
                  <a:lnTo>
                    <a:pt x="4425" y="8761"/>
                  </a:lnTo>
                  <a:lnTo>
                    <a:pt x="4425" y="9002"/>
                  </a:lnTo>
                  <a:lnTo>
                    <a:pt x="4327" y="9002"/>
                  </a:lnTo>
                  <a:lnTo>
                    <a:pt x="4327" y="8699"/>
                  </a:lnTo>
                  <a:lnTo>
                    <a:pt x="4684" y="8333"/>
                  </a:lnTo>
                  <a:close/>
                  <a:moveTo>
                    <a:pt x="3506" y="1821"/>
                  </a:moveTo>
                  <a:lnTo>
                    <a:pt x="3506" y="1901"/>
                  </a:lnTo>
                  <a:cubicBezTo>
                    <a:pt x="3506" y="1972"/>
                    <a:pt x="3551" y="2035"/>
                    <a:pt x="3622" y="2053"/>
                  </a:cubicBezTo>
                  <a:cubicBezTo>
                    <a:pt x="3631" y="2053"/>
                    <a:pt x="3649" y="2062"/>
                    <a:pt x="3658" y="2062"/>
                  </a:cubicBezTo>
                  <a:lnTo>
                    <a:pt x="3756" y="2062"/>
                  </a:lnTo>
                  <a:lnTo>
                    <a:pt x="3756" y="2802"/>
                  </a:lnTo>
                  <a:lnTo>
                    <a:pt x="2721" y="3846"/>
                  </a:lnTo>
                  <a:lnTo>
                    <a:pt x="1990" y="3846"/>
                  </a:lnTo>
                  <a:lnTo>
                    <a:pt x="1856" y="3971"/>
                  </a:lnTo>
                  <a:lnTo>
                    <a:pt x="1856" y="4470"/>
                  </a:lnTo>
                  <a:lnTo>
                    <a:pt x="1874" y="4470"/>
                  </a:lnTo>
                  <a:lnTo>
                    <a:pt x="1874" y="3980"/>
                  </a:lnTo>
                  <a:lnTo>
                    <a:pt x="1999" y="3864"/>
                  </a:lnTo>
                  <a:lnTo>
                    <a:pt x="2730" y="3864"/>
                  </a:lnTo>
                  <a:lnTo>
                    <a:pt x="3774" y="2811"/>
                  </a:lnTo>
                  <a:lnTo>
                    <a:pt x="3774" y="2062"/>
                  </a:lnTo>
                  <a:lnTo>
                    <a:pt x="3890" y="2062"/>
                  </a:lnTo>
                  <a:lnTo>
                    <a:pt x="3890" y="2802"/>
                  </a:lnTo>
                  <a:lnTo>
                    <a:pt x="3043" y="3641"/>
                  </a:lnTo>
                  <a:lnTo>
                    <a:pt x="3043" y="3650"/>
                  </a:lnTo>
                  <a:lnTo>
                    <a:pt x="3043" y="4925"/>
                  </a:lnTo>
                  <a:lnTo>
                    <a:pt x="3399" y="5300"/>
                  </a:lnTo>
                  <a:lnTo>
                    <a:pt x="4140" y="5300"/>
                  </a:lnTo>
                  <a:lnTo>
                    <a:pt x="4140" y="5282"/>
                  </a:lnTo>
                  <a:lnTo>
                    <a:pt x="3417" y="5282"/>
                  </a:lnTo>
                  <a:lnTo>
                    <a:pt x="3060" y="4916"/>
                  </a:lnTo>
                  <a:lnTo>
                    <a:pt x="3060" y="3658"/>
                  </a:lnTo>
                  <a:lnTo>
                    <a:pt x="3908" y="2820"/>
                  </a:lnTo>
                  <a:lnTo>
                    <a:pt x="3908" y="2811"/>
                  </a:lnTo>
                  <a:lnTo>
                    <a:pt x="3908" y="2062"/>
                  </a:lnTo>
                  <a:lnTo>
                    <a:pt x="4024" y="2062"/>
                  </a:lnTo>
                  <a:lnTo>
                    <a:pt x="4024" y="2793"/>
                  </a:lnTo>
                  <a:lnTo>
                    <a:pt x="3176" y="3650"/>
                  </a:lnTo>
                  <a:lnTo>
                    <a:pt x="3176" y="4756"/>
                  </a:lnTo>
                  <a:lnTo>
                    <a:pt x="3542" y="5095"/>
                  </a:lnTo>
                  <a:lnTo>
                    <a:pt x="4140" y="5095"/>
                  </a:lnTo>
                  <a:lnTo>
                    <a:pt x="4140" y="5077"/>
                  </a:lnTo>
                  <a:lnTo>
                    <a:pt x="3551" y="5077"/>
                  </a:lnTo>
                  <a:lnTo>
                    <a:pt x="3194" y="4747"/>
                  </a:lnTo>
                  <a:lnTo>
                    <a:pt x="3194" y="3658"/>
                  </a:lnTo>
                  <a:lnTo>
                    <a:pt x="4042" y="2802"/>
                  </a:lnTo>
                  <a:lnTo>
                    <a:pt x="4042" y="2062"/>
                  </a:lnTo>
                  <a:lnTo>
                    <a:pt x="4149" y="2062"/>
                  </a:lnTo>
                  <a:cubicBezTo>
                    <a:pt x="4158" y="2062"/>
                    <a:pt x="4176" y="2053"/>
                    <a:pt x="4184" y="2053"/>
                  </a:cubicBezTo>
                  <a:cubicBezTo>
                    <a:pt x="4256" y="2035"/>
                    <a:pt x="4300" y="1972"/>
                    <a:pt x="4300" y="1901"/>
                  </a:cubicBezTo>
                  <a:lnTo>
                    <a:pt x="4300" y="1856"/>
                  </a:lnTo>
                  <a:lnTo>
                    <a:pt x="4613" y="1856"/>
                  </a:lnTo>
                  <a:lnTo>
                    <a:pt x="4720" y="1946"/>
                  </a:lnTo>
                  <a:lnTo>
                    <a:pt x="4970" y="1946"/>
                  </a:lnTo>
                  <a:lnTo>
                    <a:pt x="4970" y="3168"/>
                  </a:lnTo>
                  <a:lnTo>
                    <a:pt x="4488" y="3168"/>
                  </a:lnTo>
                  <a:lnTo>
                    <a:pt x="4051" y="3578"/>
                  </a:lnTo>
                  <a:cubicBezTo>
                    <a:pt x="4042" y="3569"/>
                    <a:pt x="4033" y="3560"/>
                    <a:pt x="4015" y="3560"/>
                  </a:cubicBezTo>
                  <a:cubicBezTo>
                    <a:pt x="3988" y="3560"/>
                    <a:pt x="3961" y="3587"/>
                    <a:pt x="3961" y="3614"/>
                  </a:cubicBezTo>
                  <a:cubicBezTo>
                    <a:pt x="3961" y="3650"/>
                    <a:pt x="3988" y="3667"/>
                    <a:pt x="4015" y="3667"/>
                  </a:cubicBezTo>
                  <a:cubicBezTo>
                    <a:pt x="4051" y="3667"/>
                    <a:pt x="4068" y="3650"/>
                    <a:pt x="4068" y="3614"/>
                  </a:cubicBezTo>
                  <a:cubicBezTo>
                    <a:pt x="4068" y="3605"/>
                    <a:pt x="4068" y="3596"/>
                    <a:pt x="4060" y="3587"/>
                  </a:cubicBezTo>
                  <a:lnTo>
                    <a:pt x="4488" y="3186"/>
                  </a:lnTo>
                  <a:lnTo>
                    <a:pt x="4970" y="3186"/>
                  </a:lnTo>
                  <a:lnTo>
                    <a:pt x="4970" y="3337"/>
                  </a:lnTo>
                  <a:lnTo>
                    <a:pt x="4550" y="3337"/>
                  </a:lnTo>
                  <a:lnTo>
                    <a:pt x="4292" y="3569"/>
                  </a:lnTo>
                  <a:cubicBezTo>
                    <a:pt x="4283" y="3569"/>
                    <a:pt x="4274" y="3560"/>
                    <a:pt x="4256" y="3560"/>
                  </a:cubicBezTo>
                  <a:cubicBezTo>
                    <a:pt x="4229" y="3560"/>
                    <a:pt x="4202" y="3587"/>
                    <a:pt x="4202" y="3614"/>
                  </a:cubicBezTo>
                  <a:cubicBezTo>
                    <a:pt x="4202" y="3650"/>
                    <a:pt x="4229" y="3667"/>
                    <a:pt x="4256" y="3667"/>
                  </a:cubicBezTo>
                  <a:cubicBezTo>
                    <a:pt x="4292" y="3667"/>
                    <a:pt x="4309" y="3650"/>
                    <a:pt x="4309" y="3614"/>
                  </a:cubicBezTo>
                  <a:cubicBezTo>
                    <a:pt x="4309" y="3605"/>
                    <a:pt x="4309" y="3596"/>
                    <a:pt x="4300" y="3587"/>
                  </a:cubicBezTo>
                  <a:lnTo>
                    <a:pt x="4559" y="3355"/>
                  </a:lnTo>
                  <a:lnTo>
                    <a:pt x="4970" y="3355"/>
                  </a:lnTo>
                  <a:lnTo>
                    <a:pt x="4970" y="3435"/>
                  </a:lnTo>
                  <a:lnTo>
                    <a:pt x="4684" y="3435"/>
                  </a:lnTo>
                  <a:lnTo>
                    <a:pt x="4523" y="3569"/>
                  </a:lnTo>
                  <a:cubicBezTo>
                    <a:pt x="4523" y="3569"/>
                    <a:pt x="4515" y="3560"/>
                    <a:pt x="4506" y="3560"/>
                  </a:cubicBezTo>
                  <a:cubicBezTo>
                    <a:pt x="4470" y="3560"/>
                    <a:pt x="4452" y="3587"/>
                    <a:pt x="4452" y="3614"/>
                  </a:cubicBezTo>
                  <a:cubicBezTo>
                    <a:pt x="4452" y="3650"/>
                    <a:pt x="4470" y="3667"/>
                    <a:pt x="4506" y="3667"/>
                  </a:cubicBezTo>
                  <a:cubicBezTo>
                    <a:pt x="4532" y="3667"/>
                    <a:pt x="4559" y="3650"/>
                    <a:pt x="4559" y="3614"/>
                  </a:cubicBezTo>
                  <a:cubicBezTo>
                    <a:pt x="4559" y="3605"/>
                    <a:pt x="4550" y="3587"/>
                    <a:pt x="4541" y="3578"/>
                  </a:cubicBezTo>
                  <a:lnTo>
                    <a:pt x="4693" y="3453"/>
                  </a:lnTo>
                  <a:lnTo>
                    <a:pt x="4970" y="3453"/>
                  </a:lnTo>
                  <a:lnTo>
                    <a:pt x="4970" y="4104"/>
                  </a:lnTo>
                  <a:lnTo>
                    <a:pt x="4399" y="4104"/>
                  </a:lnTo>
                  <a:lnTo>
                    <a:pt x="4247" y="3944"/>
                  </a:lnTo>
                  <a:cubicBezTo>
                    <a:pt x="4256" y="3935"/>
                    <a:pt x="4256" y="3926"/>
                    <a:pt x="4256" y="3917"/>
                  </a:cubicBezTo>
                  <a:cubicBezTo>
                    <a:pt x="4256" y="3881"/>
                    <a:pt x="4238" y="3864"/>
                    <a:pt x="4202" y="3864"/>
                  </a:cubicBezTo>
                  <a:cubicBezTo>
                    <a:pt x="4176" y="3864"/>
                    <a:pt x="4149" y="3881"/>
                    <a:pt x="4149" y="3917"/>
                  </a:cubicBezTo>
                  <a:cubicBezTo>
                    <a:pt x="4149" y="3944"/>
                    <a:pt x="4176" y="3971"/>
                    <a:pt x="4202" y="3971"/>
                  </a:cubicBezTo>
                  <a:cubicBezTo>
                    <a:pt x="4220" y="3971"/>
                    <a:pt x="4229" y="3962"/>
                    <a:pt x="4238" y="3962"/>
                  </a:cubicBezTo>
                  <a:lnTo>
                    <a:pt x="4390" y="4122"/>
                  </a:lnTo>
                  <a:lnTo>
                    <a:pt x="4970" y="4122"/>
                  </a:lnTo>
                  <a:lnTo>
                    <a:pt x="4970" y="4238"/>
                  </a:lnTo>
                  <a:lnTo>
                    <a:pt x="4300" y="4238"/>
                  </a:lnTo>
                  <a:lnTo>
                    <a:pt x="4024" y="3953"/>
                  </a:lnTo>
                  <a:cubicBezTo>
                    <a:pt x="4033" y="3944"/>
                    <a:pt x="4033" y="3926"/>
                    <a:pt x="4033" y="3917"/>
                  </a:cubicBezTo>
                  <a:cubicBezTo>
                    <a:pt x="4033" y="3881"/>
                    <a:pt x="4015" y="3864"/>
                    <a:pt x="3979" y="3864"/>
                  </a:cubicBezTo>
                  <a:cubicBezTo>
                    <a:pt x="3953" y="3864"/>
                    <a:pt x="3926" y="3881"/>
                    <a:pt x="3926" y="3917"/>
                  </a:cubicBezTo>
                  <a:cubicBezTo>
                    <a:pt x="3926" y="3944"/>
                    <a:pt x="3953" y="3971"/>
                    <a:pt x="3979" y="3971"/>
                  </a:cubicBezTo>
                  <a:cubicBezTo>
                    <a:pt x="3988" y="3971"/>
                    <a:pt x="3997" y="3962"/>
                    <a:pt x="4006" y="3962"/>
                  </a:cubicBezTo>
                  <a:lnTo>
                    <a:pt x="4292" y="4256"/>
                  </a:lnTo>
                  <a:lnTo>
                    <a:pt x="4970" y="4256"/>
                  </a:lnTo>
                  <a:lnTo>
                    <a:pt x="4970" y="4354"/>
                  </a:lnTo>
                  <a:lnTo>
                    <a:pt x="4211" y="4354"/>
                  </a:lnTo>
                  <a:lnTo>
                    <a:pt x="3810" y="3944"/>
                  </a:lnTo>
                  <a:cubicBezTo>
                    <a:pt x="3819" y="3935"/>
                    <a:pt x="3819" y="3926"/>
                    <a:pt x="3819" y="3917"/>
                  </a:cubicBezTo>
                  <a:cubicBezTo>
                    <a:pt x="3819" y="3881"/>
                    <a:pt x="3801" y="3864"/>
                    <a:pt x="3765" y="3864"/>
                  </a:cubicBezTo>
                  <a:cubicBezTo>
                    <a:pt x="3738" y="3864"/>
                    <a:pt x="3712" y="3881"/>
                    <a:pt x="3712" y="3917"/>
                  </a:cubicBezTo>
                  <a:cubicBezTo>
                    <a:pt x="3712" y="3944"/>
                    <a:pt x="3738" y="3971"/>
                    <a:pt x="3765" y="3971"/>
                  </a:cubicBezTo>
                  <a:cubicBezTo>
                    <a:pt x="3783" y="3971"/>
                    <a:pt x="3792" y="3962"/>
                    <a:pt x="3801" y="3962"/>
                  </a:cubicBezTo>
                  <a:lnTo>
                    <a:pt x="4202" y="4372"/>
                  </a:lnTo>
                  <a:lnTo>
                    <a:pt x="4970" y="4372"/>
                  </a:lnTo>
                  <a:lnTo>
                    <a:pt x="4970" y="8164"/>
                  </a:lnTo>
                  <a:lnTo>
                    <a:pt x="4675" y="8164"/>
                  </a:lnTo>
                  <a:lnTo>
                    <a:pt x="4131" y="8690"/>
                  </a:lnTo>
                  <a:lnTo>
                    <a:pt x="4131" y="8699"/>
                  </a:lnTo>
                  <a:lnTo>
                    <a:pt x="4131" y="9002"/>
                  </a:lnTo>
                  <a:lnTo>
                    <a:pt x="3997" y="9002"/>
                  </a:lnTo>
                  <a:lnTo>
                    <a:pt x="3997" y="8199"/>
                  </a:lnTo>
                  <a:lnTo>
                    <a:pt x="4773" y="7441"/>
                  </a:lnTo>
                  <a:lnTo>
                    <a:pt x="4773" y="7120"/>
                  </a:lnTo>
                  <a:lnTo>
                    <a:pt x="4791" y="7120"/>
                  </a:lnTo>
                  <a:cubicBezTo>
                    <a:pt x="4818" y="7102"/>
                    <a:pt x="4827" y="7075"/>
                    <a:pt x="4818" y="7048"/>
                  </a:cubicBezTo>
                  <a:cubicBezTo>
                    <a:pt x="4804" y="7028"/>
                    <a:pt x="4786" y="7018"/>
                    <a:pt x="4766" y="7018"/>
                  </a:cubicBezTo>
                  <a:cubicBezTo>
                    <a:pt x="4760" y="7018"/>
                    <a:pt x="4753" y="7019"/>
                    <a:pt x="4746" y="7022"/>
                  </a:cubicBezTo>
                  <a:cubicBezTo>
                    <a:pt x="4720" y="7039"/>
                    <a:pt x="4702" y="7066"/>
                    <a:pt x="4720" y="7093"/>
                  </a:cubicBezTo>
                  <a:cubicBezTo>
                    <a:pt x="4729" y="7111"/>
                    <a:pt x="4746" y="7120"/>
                    <a:pt x="4755" y="7120"/>
                  </a:cubicBezTo>
                  <a:lnTo>
                    <a:pt x="4755" y="7432"/>
                  </a:lnTo>
                  <a:lnTo>
                    <a:pt x="3979" y="8190"/>
                  </a:lnTo>
                  <a:lnTo>
                    <a:pt x="3979" y="9002"/>
                  </a:lnTo>
                  <a:lnTo>
                    <a:pt x="3854" y="9002"/>
                  </a:lnTo>
                  <a:lnTo>
                    <a:pt x="3854" y="8137"/>
                  </a:lnTo>
                  <a:lnTo>
                    <a:pt x="4595" y="7405"/>
                  </a:lnTo>
                  <a:lnTo>
                    <a:pt x="4604" y="7396"/>
                  </a:lnTo>
                  <a:lnTo>
                    <a:pt x="4604" y="7173"/>
                  </a:lnTo>
                  <a:cubicBezTo>
                    <a:pt x="4604" y="7173"/>
                    <a:pt x="4613" y="7173"/>
                    <a:pt x="4613" y="7164"/>
                  </a:cubicBezTo>
                  <a:cubicBezTo>
                    <a:pt x="4639" y="7155"/>
                    <a:pt x="4648" y="7120"/>
                    <a:pt x="4639" y="7093"/>
                  </a:cubicBezTo>
                  <a:cubicBezTo>
                    <a:pt x="4628" y="7076"/>
                    <a:pt x="4613" y="7066"/>
                    <a:pt x="4596" y="7066"/>
                  </a:cubicBezTo>
                  <a:cubicBezTo>
                    <a:pt x="4587" y="7066"/>
                    <a:pt x="4578" y="7069"/>
                    <a:pt x="4568" y="7075"/>
                  </a:cubicBezTo>
                  <a:cubicBezTo>
                    <a:pt x="4541" y="7084"/>
                    <a:pt x="4532" y="7120"/>
                    <a:pt x="4541" y="7147"/>
                  </a:cubicBezTo>
                  <a:cubicBezTo>
                    <a:pt x="4550" y="7164"/>
                    <a:pt x="4568" y="7173"/>
                    <a:pt x="4586" y="7173"/>
                  </a:cubicBezTo>
                  <a:lnTo>
                    <a:pt x="4586" y="7396"/>
                  </a:lnTo>
                  <a:lnTo>
                    <a:pt x="3837" y="8119"/>
                  </a:lnTo>
                  <a:lnTo>
                    <a:pt x="3837" y="8128"/>
                  </a:lnTo>
                  <a:lnTo>
                    <a:pt x="3837" y="9011"/>
                  </a:lnTo>
                  <a:cubicBezTo>
                    <a:pt x="3783" y="9029"/>
                    <a:pt x="3738" y="9082"/>
                    <a:pt x="3738" y="9154"/>
                  </a:cubicBezTo>
                  <a:lnTo>
                    <a:pt x="3738" y="9181"/>
                  </a:lnTo>
                  <a:lnTo>
                    <a:pt x="3346" y="9181"/>
                  </a:lnTo>
                  <a:lnTo>
                    <a:pt x="3132" y="8975"/>
                  </a:lnTo>
                  <a:lnTo>
                    <a:pt x="3132" y="7405"/>
                  </a:lnTo>
                  <a:lnTo>
                    <a:pt x="3774" y="6781"/>
                  </a:lnTo>
                  <a:lnTo>
                    <a:pt x="4167" y="6781"/>
                  </a:lnTo>
                  <a:lnTo>
                    <a:pt x="4167" y="6763"/>
                  </a:lnTo>
                  <a:lnTo>
                    <a:pt x="3765" y="6763"/>
                  </a:lnTo>
                  <a:lnTo>
                    <a:pt x="3123" y="7396"/>
                  </a:lnTo>
                  <a:lnTo>
                    <a:pt x="3114" y="7396"/>
                  </a:lnTo>
                  <a:lnTo>
                    <a:pt x="3114" y="8975"/>
                  </a:lnTo>
                  <a:lnTo>
                    <a:pt x="3337" y="9198"/>
                  </a:lnTo>
                  <a:lnTo>
                    <a:pt x="3738" y="9198"/>
                  </a:lnTo>
                  <a:lnTo>
                    <a:pt x="3738" y="9386"/>
                  </a:lnTo>
                  <a:lnTo>
                    <a:pt x="3221" y="9386"/>
                  </a:lnTo>
                  <a:lnTo>
                    <a:pt x="2891" y="9029"/>
                  </a:lnTo>
                  <a:lnTo>
                    <a:pt x="2891" y="7405"/>
                  </a:lnTo>
                  <a:lnTo>
                    <a:pt x="3774" y="6531"/>
                  </a:lnTo>
                  <a:lnTo>
                    <a:pt x="4140" y="6531"/>
                  </a:lnTo>
                  <a:lnTo>
                    <a:pt x="4140" y="6513"/>
                  </a:lnTo>
                  <a:lnTo>
                    <a:pt x="3765" y="6513"/>
                  </a:lnTo>
                  <a:lnTo>
                    <a:pt x="2873" y="7396"/>
                  </a:lnTo>
                  <a:lnTo>
                    <a:pt x="2873" y="9038"/>
                  </a:lnTo>
                  <a:lnTo>
                    <a:pt x="3212" y="9404"/>
                  </a:lnTo>
                  <a:lnTo>
                    <a:pt x="3738" y="9404"/>
                  </a:lnTo>
                  <a:lnTo>
                    <a:pt x="3738" y="9493"/>
                  </a:lnTo>
                  <a:lnTo>
                    <a:pt x="3096" y="9493"/>
                  </a:lnTo>
                  <a:lnTo>
                    <a:pt x="2730" y="9145"/>
                  </a:lnTo>
                  <a:lnTo>
                    <a:pt x="2730" y="8627"/>
                  </a:lnTo>
                  <a:lnTo>
                    <a:pt x="2489" y="8378"/>
                  </a:lnTo>
                  <a:lnTo>
                    <a:pt x="1838" y="8378"/>
                  </a:lnTo>
                  <a:lnTo>
                    <a:pt x="1838" y="8387"/>
                  </a:lnTo>
                  <a:cubicBezTo>
                    <a:pt x="1829" y="8342"/>
                    <a:pt x="1794" y="8315"/>
                    <a:pt x="1749" y="8315"/>
                  </a:cubicBezTo>
                  <a:lnTo>
                    <a:pt x="1490" y="8315"/>
                  </a:lnTo>
                  <a:lnTo>
                    <a:pt x="1490" y="7762"/>
                  </a:lnTo>
                  <a:lnTo>
                    <a:pt x="3212" y="6031"/>
                  </a:lnTo>
                  <a:lnTo>
                    <a:pt x="4140" y="6031"/>
                  </a:lnTo>
                  <a:lnTo>
                    <a:pt x="4140" y="6014"/>
                  </a:lnTo>
                  <a:lnTo>
                    <a:pt x="3203" y="6014"/>
                  </a:lnTo>
                  <a:lnTo>
                    <a:pt x="1472" y="7753"/>
                  </a:lnTo>
                  <a:lnTo>
                    <a:pt x="1472" y="8315"/>
                  </a:lnTo>
                  <a:lnTo>
                    <a:pt x="1446" y="8315"/>
                  </a:lnTo>
                  <a:cubicBezTo>
                    <a:pt x="1401" y="8315"/>
                    <a:pt x="1356" y="8342"/>
                    <a:pt x="1348" y="8387"/>
                  </a:cubicBezTo>
                  <a:lnTo>
                    <a:pt x="1348" y="8378"/>
                  </a:lnTo>
                  <a:lnTo>
                    <a:pt x="955" y="8378"/>
                  </a:lnTo>
                  <a:lnTo>
                    <a:pt x="759" y="8244"/>
                  </a:lnTo>
                  <a:lnTo>
                    <a:pt x="473" y="8244"/>
                  </a:lnTo>
                  <a:cubicBezTo>
                    <a:pt x="473" y="8199"/>
                    <a:pt x="482" y="8164"/>
                    <a:pt x="482" y="8119"/>
                  </a:cubicBezTo>
                  <a:lnTo>
                    <a:pt x="678" y="8119"/>
                  </a:lnTo>
                  <a:cubicBezTo>
                    <a:pt x="678" y="8128"/>
                    <a:pt x="678" y="8128"/>
                    <a:pt x="687" y="8137"/>
                  </a:cubicBezTo>
                  <a:cubicBezTo>
                    <a:pt x="693" y="8154"/>
                    <a:pt x="710" y="8164"/>
                    <a:pt x="729" y="8164"/>
                  </a:cubicBezTo>
                  <a:cubicBezTo>
                    <a:pt x="739" y="8164"/>
                    <a:pt x="749" y="8161"/>
                    <a:pt x="759" y="8155"/>
                  </a:cubicBezTo>
                  <a:cubicBezTo>
                    <a:pt x="786" y="8146"/>
                    <a:pt x="794" y="8110"/>
                    <a:pt x="777" y="8083"/>
                  </a:cubicBezTo>
                  <a:cubicBezTo>
                    <a:pt x="771" y="8066"/>
                    <a:pt x="754" y="8056"/>
                    <a:pt x="735" y="8056"/>
                  </a:cubicBezTo>
                  <a:cubicBezTo>
                    <a:pt x="725" y="8056"/>
                    <a:pt x="715" y="8059"/>
                    <a:pt x="705" y="8065"/>
                  </a:cubicBezTo>
                  <a:cubicBezTo>
                    <a:pt x="696" y="8074"/>
                    <a:pt x="687" y="8083"/>
                    <a:pt x="678" y="8101"/>
                  </a:cubicBezTo>
                  <a:lnTo>
                    <a:pt x="491" y="8101"/>
                  </a:lnTo>
                  <a:cubicBezTo>
                    <a:pt x="491" y="8083"/>
                    <a:pt x="491" y="8056"/>
                    <a:pt x="491" y="8039"/>
                  </a:cubicBezTo>
                  <a:cubicBezTo>
                    <a:pt x="500" y="8003"/>
                    <a:pt x="500" y="7976"/>
                    <a:pt x="500" y="7941"/>
                  </a:cubicBezTo>
                  <a:lnTo>
                    <a:pt x="830" y="7941"/>
                  </a:lnTo>
                  <a:cubicBezTo>
                    <a:pt x="830" y="7949"/>
                    <a:pt x="830" y="7958"/>
                    <a:pt x="830" y="7958"/>
                  </a:cubicBezTo>
                  <a:cubicBezTo>
                    <a:pt x="844" y="7978"/>
                    <a:pt x="867" y="7988"/>
                    <a:pt x="885" y="7988"/>
                  </a:cubicBezTo>
                  <a:cubicBezTo>
                    <a:pt x="891" y="7988"/>
                    <a:pt x="897" y="7987"/>
                    <a:pt x="902" y="7985"/>
                  </a:cubicBezTo>
                  <a:cubicBezTo>
                    <a:pt x="928" y="7967"/>
                    <a:pt x="946" y="7941"/>
                    <a:pt x="928" y="7914"/>
                  </a:cubicBezTo>
                  <a:cubicBezTo>
                    <a:pt x="922" y="7894"/>
                    <a:pt x="900" y="7884"/>
                    <a:pt x="878" y="7884"/>
                  </a:cubicBezTo>
                  <a:cubicBezTo>
                    <a:pt x="871" y="7884"/>
                    <a:pt x="864" y="7885"/>
                    <a:pt x="857" y="7887"/>
                  </a:cubicBezTo>
                  <a:cubicBezTo>
                    <a:pt x="839" y="7896"/>
                    <a:pt x="830" y="7914"/>
                    <a:pt x="830" y="7923"/>
                  </a:cubicBezTo>
                  <a:lnTo>
                    <a:pt x="509" y="7923"/>
                  </a:lnTo>
                  <a:cubicBezTo>
                    <a:pt x="509" y="7869"/>
                    <a:pt x="518" y="7816"/>
                    <a:pt x="518" y="7771"/>
                  </a:cubicBezTo>
                  <a:lnTo>
                    <a:pt x="964" y="7771"/>
                  </a:lnTo>
                  <a:cubicBezTo>
                    <a:pt x="964" y="7771"/>
                    <a:pt x="964" y="7780"/>
                    <a:pt x="964" y="7780"/>
                  </a:cubicBezTo>
                  <a:cubicBezTo>
                    <a:pt x="977" y="7800"/>
                    <a:pt x="996" y="7810"/>
                    <a:pt x="1015" y="7810"/>
                  </a:cubicBezTo>
                  <a:cubicBezTo>
                    <a:pt x="1022" y="7810"/>
                    <a:pt x="1029" y="7809"/>
                    <a:pt x="1035" y="7807"/>
                  </a:cubicBezTo>
                  <a:cubicBezTo>
                    <a:pt x="1062" y="7789"/>
                    <a:pt x="1071" y="7762"/>
                    <a:pt x="1062" y="7735"/>
                  </a:cubicBezTo>
                  <a:cubicBezTo>
                    <a:pt x="1049" y="7715"/>
                    <a:pt x="1030" y="7705"/>
                    <a:pt x="1011" y="7705"/>
                  </a:cubicBezTo>
                  <a:cubicBezTo>
                    <a:pt x="1004" y="7705"/>
                    <a:pt x="997" y="7706"/>
                    <a:pt x="991" y="7709"/>
                  </a:cubicBezTo>
                  <a:cubicBezTo>
                    <a:pt x="973" y="7717"/>
                    <a:pt x="964" y="7735"/>
                    <a:pt x="964" y="7753"/>
                  </a:cubicBezTo>
                  <a:lnTo>
                    <a:pt x="527" y="7753"/>
                  </a:lnTo>
                  <a:cubicBezTo>
                    <a:pt x="527" y="7700"/>
                    <a:pt x="536" y="7646"/>
                    <a:pt x="536" y="7593"/>
                  </a:cubicBezTo>
                  <a:lnTo>
                    <a:pt x="1107" y="7593"/>
                  </a:lnTo>
                  <a:cubicBezTo>
                    <a:pt x="1107" y="7602"/>
                    <a:pt x="1107" y="7610"/>
                    <a:pt x="1107" y="7610"/>
                  </a:cubicBezTo>
                  <a:cubicBezTo>
                    <a:pt x="1120" y="7631"/>
                    <a:pt x="1138" y="7641"/>
                    <a:pt x="1158" y="7641"/>
                  </a:cubicBezTo>
                  <a:cubicBezTo>
                    <a:pt x="1165" y="7641"/>
                    <a:pt x="1171" y="7639"/>
                    <a:pt x="1178" y="7637"/>
                  </a:cubicBezTo>
                  <a:cubicBezTo>
                    <a:pt x="1205" y="7619"/>
                    <a:pt x="1223" y="7593"/>
                    <a:pt x="1205" y="7566"/>
                  </a:cubicBezTo>
                  <a:cubicBezTo>
                    <a:pt x="1198" y="7547"/>
                    <a:pt x="1178" y="7532"/>
                    <a:pt x="1157" y="7532"/>
                  </a:cubicBezTo>
                  <a:cubicBezTo>
                    <a:pt x="1149" y="7532"/>
                    <a:pt x="1141" y="7534"/>
                    <a:pt x="1133" y="7539"/>
                  </a:cubicBezTo>
                  <a:cubicBezTo>
                    <a:pt x="1116" y="7548"/>
                    <a:pt x="1107" y="7566"/>
                    <a:pt x="1107" y="7575"/>
                  </a:cubicBezTo>
                  <a:lnTo>
                    <a:pt x="536" y="7575"/>
                  </a:lnTo>
                  <a:cubicBezTo>
                    <a:pt x="536" y="7539"/>
                    <a:pt x="536" y="7503"/>
                    <a:pt x="536" y="7468"/>
                  </a:cubicBezTo>
                  <a:lnTo>
                    <a:pt x="1330" y="7468"/>
                  </a:lnTo>
                  <a:lnTo>
                    <a:pt x="2507" y="6290"/>
                  </a:lnTo>
                  <a:cubicBezTo>
                    <a:pt x="2516" y="6299"/>
                    <a:pt x="2534" y="6308"/>
                    <a:pt x="2543" y="6308"/>
                  </a:cubicBezTo>
                  <a:cubicBezTo>
                    <a:pt x="2579" y="6308"/>
                    <a:pt x="2597" y="6281"/>
                    <a:pt x="2597" y="6254"/>
                  </a:cubicBezTo>
                  <a:cubicBezTo>
                    <a:pt x="2597" y="6228"/>
                    <a:pt x="2579" y="6201"/>
                    <a:pt x="2543" y="6201"/>
                  </a:cubicBezTo>
                  <a:cubicBezTo>
                    <a:pt x="2516" y="6201"/>
                    <a:pt x="2489" y="6228"/>
                    <a:pt x="2489" y="6254"/>
                  </a:cubicBezTo>
                  <a:cubicBezTo>
                    <a:pt x="2489" y="6263"/>
                    <a:pt x="2498" y="6272"/>
                    <a:pt x="2498" y="6281"/>
                  </a:cubicBezTo>
                  <a:lnTo>
                    <a:pt x="1321" y="7450"/>
                  </a:lnTo>
                  <a:lnTo>
                    <a:pt x="536" y="7450"/>
                  </a:lnTo>
                  <a:cubicBezTo>
                    <a:pt x="536" y="7396"/>
                    <a:pt x="536" y="7343"/>
                    <a:pt x="527" y="7289"/>
                  </a:cubicBezTo>
                  <a:cubicBezTo>
                    <a:pt x="518" y="7280"/>
                    <a:pt x="518" y="7271"/>
                    <a:pt x="518" y="7254"/>
                  </a:cubicBezTo>
                  <a:lnTo>
                    <a:pt x="1205" y="7254"/>
                  </a:lnTo>
                  <a:lnTo>
                    <a:pt x="2177" y="6290"/>
                  </a:lnTo>
                  <a:cubicBezTo>
                    <a:pt x="2186" y="6299"/>
                    <a:pt x="2195" y="6308"/>
                    <a:pt x="2213" y="6308"/>
                  </a:cubicBezTo>
                  <a:cubicBezTo>
                    <a:pt x="2240" y="6308"/>
                    <a:pt x="2266" y="6281"/>
                    <a:pt x="2266" y="6254"/>
                  </a:cubicBezTo>
                  <a:cubicBezTo>
                    <a:pt x="2266" y="6228"/>
                    <a:pt x="2240" y="6201"/>
                    <a:pt x="2213" y="6201"/>
                  </a:cubicBezTo>
                  <a:cubicBezTo>
                    <a:pt x="2186" y="6201"/>
                    <a:pt x="2159" y="6228"/>
                    <a:pt x="2159" y="6254"/>
                  </a:cubicBezTo>
                  <a:cubicBezTo>
                    <a:pt x="2159" y="6263"/>
                    <a:pt x="2159" y="6272"/>
                    <a:pt x="2168" y="6281"/>
                  </a:cubicBezTo>
                  <a:lnTo>
                    <a:pt x="1196" y="7236"/>
                  </a:lnTo>
                  <a:lnTo>
                    <a:pt x="509" y="7236"/>
                  </a:lnTo>
                  <a:cubicBezTo>
                    <a:pt x="500" y="7191"/>
                    <a:pt x="482" y="7129"/>
                    <a:pt x="464" y="7075"/>
                  </a:cubicBezTo>
                  <a:lnTo>
                    <a:pt x="1053" y="7075"/>
                  </a:lnTo>
                  <a:lnTo>
                    <a:pt x="1811" y="6290"/>
                  </a:lnTo>
                  <a:cubicBezTo>
                    <a:pt x="1822" y="6301"/>
                    <a:pt x="1832" y="6305"/>
                    <a:pt x="1843" y="6305"/>
                  </a:cubicBezTo>
                  <a:cubicBezTo>
                    <a:pt x="1850" y="6305"/>
                    <a:pt x="1858" y="6303"/>
                    <a:pt x="1865" y="6299"/>
                  </a:cubicBezTo>
                  <a:cubicBezTo>
                    <a:pt x="1892" y="6290"/>
                    <a:pt x="1910" y="6254"/>
                    <a:pt x="1892" y="6228"/>
                  </a:cubicBezTo>
                  <a:cubicBezTo>
                    <a:pt x="1886" y="6210"/>
                    <a:pt x="1869" y="6201"/>
                    <a:pt x="1851" y="6201"/>
                  </a:cubicBezTo>
                  <a:cubicBezTo>
                    <a:pt x="1840" y="6201"/>
                    <a:pt x="1830" y="6204"/>
                    <a:pt x="1820" y="6210"/>
                  </a:cubicBezTo>
                  <a:cubicBezTo>
                    <a:pt x="1794" y="6219"/>
                    <a:pt x="1785" y="6254"/>
                    <a:pt x="1794" y="6281"/>
                  </a:cubicBezTo>
                  <a:lnTo>
                    <a:pt x="1044" y="7048"/>
                  </a:lnTo>
                  <a:lnTo>
                    <a:pt x="464" y="7048"/>
                  </a:lnTo>
                  <a:cubicBezTo>
                    <a:pt x="447" y="6995"/>
                    <a:pt x="420" y="6941"/>
                    <a:pt x="402" y="6879"/>
                  </a:cubicBezTo>
                  <a:lnTo>
                    <a:pt x="955" y="6879"/>
                  </a:lnTo>
                  <a:lnTo>
                    <a:pt x="1847" y="5960"/>
                  </a:lnTo>
                  <a:lnTo>
                    <a:pt x="1856" y="5951"/>
                  </a:lnTo>
                  <a:lnTo>
                    <a:pt x="1847" y="5576"/>
                  </a:lnTo>
                  <a:lnTo>
                    <a:pt x="1838" y="5576"/>
                  </a:lnTo>
                  <a:cubicBezTo>
                    <a:pt x="1927" y="5576"/>
                    <a:pt x="2008" y="5523"/>
                    <a:pt x="2034" y="5452"/>
                  </a:cubicBezTo>
                  <a:lnTo>
                    <a:pt x="2034" y="5460"/>
                  </a:lnTo>
                  <a:lnTo>
                    <a:pt x="2481" y="5460"/>
                  </a:lnTo>
                  <a:lnTo>
                    <a:pt x="2837" y="5791"/>
                  </a:lnTo>
                  <a:cubicBezTo>
                    <a:pt x="2828" y="5799"/>
                    <a:pt x="2820" y="5808"/>
                    <a:pt x="2820" y="5826"/>
                  </a:cubicBezTo>
                  <a:cubicBezTo>
                    <a:pt x="2820" y="5853"/>
                    <a:pt x="2846" y="5880"/>
                    <a:pt x="2873" y="5880"/>
                  </a:cubicBezTo>
                  <a:cubicBezTo>
                    <a:pt x="2909" y="5880"/>
                    <a:pt x="2927" y="5853"/>
                    <a:pt x="2927" y="5826"/>
                  </a:cubicBezTo>
                  <a:cubicBezTo>
                    <a:pt x="2927" y="5791"/>
                    <a:pt x="2909" y="5773"/>
                    <a:pt x="2873" y="5773"/>
                  </a:cubicBezTo>
                  <a:cubicBezTo>
                    <a:pt x="2864" y="5773"/>
                    <a:pt x="2855" y="5773"/>
                    <a:pt x="2846" y="5782"/>
                  </a:cubicBezTo>
                  <a:lnTo>
                    <a:pt x="2489" y="5443"/>
                  </a:lnTo>
                  <a:lnTo>
                    <a:pt x="2043" y="5443"/>
                  </a:lnTo>
                  <a:cubicBezTo>
                    <a:pt x="2052" y="5416"/>
                    <a:pt x="2061" y="5389"/>
                    <a:pt x="2061" y="5362"/>
                  </a:cubicBezTo>
                  <a:lnTo>
                    <a:pt x="2061" y="5237"/>
                  </a:lnTo>
                  <a:lnTo>
                    <a:pt x="2498" y="5237"/>
                  </a:lnTo>
                  <a:lnTo>
                    <a:pt x="2739" y="5460"/>
                  </a:lnTo>
                  <a:cubicBezTo>
                    <a:pt x="2739" y="5469"/>
                    <a:pt x="2730" y="5478"/>
                    <a:pt x="2730" y="5487"/>
                  </a:cubicBezTo>
                  <a:cubicBezTo>
                    <a:pt x="2730" y="5523"/>
                    <a:pt x="2757" y="5541"/>
                    <a:pt x="2784" y="5541"/>
                  </a:cubicBezTo>
                  <a:cubicBezTo>
                    <a:pt x="2820" y="5541"/>
                    <a:pt x="2837" y="5523"/>
                    <a:pt x="2837" y="5487"/>
                  </a:cubicBezTo>
                  <a:cubicBezTo>
                    <a:pt x="2837" y="5460"/>
                    <a:pt x="2820" y="5434"/>
                    <a:pt x="2784" y="5434"/>
                  </a:cubicBezTo>
                  <a:cubicBezTo>
                    <a:pt x="2775" y="5434"/>
                    <a:pt x="2766" y="5443"/>
                    <a:pt x="2757" y="5452"/>
                  </a:cubicBezTo>
                  <a:lnTo>
                    <a:pt x="2507" y="5220"/>
                  </a:lnTo>
                  <a:lnTo>
                    <a:pt x="2061" y="5220"/>
                  </a:lnTo>
                  <a:lnTo>
                    <a:pt x="2061" y="4997"/>
                  </a:lnTo>
                  <a:lnTo>
                    <a:pt x="2605" y="4997"/>
                  </a:lnTo>
                  <a:lnTo>
                    <a:pt x="3373" y="5773"/>
                  </a:lnTo>
                  <a:lnTo>
                    <a:pt x="4140" y="5773"/>
                  </a:lnTo>
                  <a:lnTo>
                    <a:pt x="4140" y="5755"/>
                  </a:lnTo>
                  <a:lnTo>
                    <a:pt x="3382" y="5755"/>
                  </a:lnTo>
                  <a:lnTo>
                    <a:pt x="2614" y="4988"/>
                  </a:lnTo>
                  <a:lnTo>
                    <a:pt x="2605" y="4979"/>
                  </a:lnTo>
                  <a:lnTo>
                    <a:pt x="2061" y="4979"/>
                  </a:lnTo>
                  <a:lnTo>
                    <a:pt x="2061" y="4702"/>
                  </a:lnTo>
                  <a:lnTo>
                    <a:pt x="2597" y="4702"/>
                  </a:lnTo>
                  <a:lnTo>
                    <a:pt x="3426" y="5532"/>
                  </a:lnTo>
                  <a:lnTo>
                    <a:pt x="3426" y="5541"/>
                  </a:lnTo>
                  <a:lnTo>
                    <a:pt x="4140" y="5541"/>
                  </a:lnTo>
                  <a:lnTo>
                    <a:pt x="4140" y="5523"/>
                  </a:lnTo>
                  <a:lnTo>
                    <a:pt x="3435" y="5523"/>
                  </a:lnTo>
                  <a:lnTo>
                    <a:pt x="2605" y="4684"/>
                  </a:lnTo>
                  <a:lnTo>
                    <a:pt x="2061" y="4684"/>
                  </a:lnTo>
                  <a:lnTo>
                    <a:pt x="2061" y="4693"/>
                  </a:lnTo>
                  <a:cubicBezTo>
                    <a:pt x="2061" y="4568"/>
                    <a:pt x="1963" y="4470"/>
                    <a:pt x="1838" y="4470"/>
                  </a:cubicBezTo>
                  <a:lnTo>
                    <a:pt x="1642" y="4470"/>
                  </a:lnTo>
                  <a:lnTo>
                    <a:pt x="1642" y="3953"/>
                  </a:lnTo>
                  <a:lnTo>
                    <a:pt x="1954" y="3658"/>
                  </a:lnTo>
                  <a:lnTo>
                    <a:pt x="2811" y="3658"/>
                  </a:lnTo>
                  <a:lnTo>
                    <a:pt x="3622" y="2811"/>
                  </a:lnTo>
                  <a:lnTo>
                    <a:pt x="3622" y="2053"/>
                  </a:lnTo>
                  <a:lnTo>
                    <a:pt x="3605" y="2053"/>
                  </a:lnTo>
                  <a:lnTo>
                    <a:pt x="3605" y="2802"/>
                  </a:lnTo>
                  <a:lnTo>
                    <a:pt x="2802" y="3641"/>
                  </a:lnTo>
                  <a:lnTo>
                    <a:pt x="1945" y="3641"/>
                  </a:lnTo>
                  <a:lnTo>
                    <a:pt x="1633" y="3935"/>
                  </a:lnTo>
                  <a:lnTo>
                    <a:pt x="1624" y="3944"/>
                  </a:lnTo>
                  <a:lnTo>
                    <a:pt x="1624" y="4470"/>
                  </a:lnTo>
                  <a:lnTo>
                    <a:pt x="1383" y="4470"/>
                  </a:lnTo>
                  <a:lnTo>
                    <a:pt x="1383" y="3605"/>
                  </a:lnTo>
                  <a:lnTo>
                    <a:pt x="794" y="3052"/>
                  </a:lnTo>
                  <a:cubicBezTo>
                    <a:pt x="812" y="3025"/>
                    <a:pt x="830" y="2998"/>
                    <a:pt x="857" y="2972"/>
                  </a:cubicBezTo>
                  <a:cubicBezTo>
                    <a:pt x="866" y="2945"/>
                    <a:pt x="884" y="2927"/>
                    <a:pt x="910" y="2909"/>
                  </a:cubicBezTo>
                  <a:lnTo>
                    <a:pt x="1196" y="2909"/>
                  </a:lnTo>
                  <a:lnTo>
                    <a:pt x="1490" y="3186"/>
                  </a:lnTo>
                  <a:cubicBezTo>
                    <a:pt x="1490" y="3195"/>
                    <a:pt x="1481" y="3212"/>
                    <a:pt x="1481" y="3221"/>
                  </a:cubicBezTo>
                  <a:cubicBezTo>
                    <a:pt x="1481" y="3248"/>
                    <a:pt x="1508" y="3275"/>
                    <a:pt x="1535" y="3275"/>
                  </a:cubicBezTo>
                  <a:cubicBezTo>
                    <a:pt x="1562" y="3275"/>
                    <a:pt x="1588" y="3248"/>
                    <a:pt x="1588" y="3221"/>
                  </a:cubicBezTo>
                  <a:cubicBezTo>
                    <a:pt x="1588" y="3195"/>
                    <a:pt x="1562" y="3168"/>
                    <a:pt x="1535" y="3168"/>
                  </a:cubicBezTo>
                  <a:cubicBezTo>
                    <a:pt x="1526" y="3168"/>
                    <a:pt x="1517" y="3177"/>
                    <a:pt x="1508" y="3177"/>
                  </a:cubicBezTo>
                  <a:lnTo>
                    <a:pt x="1205" y="2891"/>
                  </a:lnTo>
                  <a:lnTo>
                    <a:pt x="928" y="2891"/>
                  </a:lnTo>
                  <a:cubicBezTo>
                    <a:pt x="973" y="2838"/>
                    <a:pt x="1035" y="2784"/>
                    <a:pt x="1107" y="2731"/>
                  </a:cubicBezTo>
                  <a:lnTo>
                    <a:pt x="1374" y="2731"/>
                  </a:lnTo>
                  <a:lnTo>
                    <a:pt x="1695" y="3043"/>
                  </a:lnTo>
                  <a:cubicBezTo>
                    <a:pt x="1687" y="3052"/>
                    <a:pt x="1678" y="3061"/>
                    <a:pt x="1678" y="3070"/>
                  </a:cubicBezTo>
                  <a:cubicBezTo>
                    <a:pt x="1678" y="3105"/>
                    <a:pt x="1704" y="3123"/>
                    <a:pt x="1731" y="3123"/>
                  </a:cubicBezTo>
                  <a:cubicBezTo>
                    <a:pt x="1767" y="3123"/>
                    <a:pt x="1785" y="3105"/>
                    <a:pt x="1785" y="3070"/>
                  </a:cubicBezTo>
                  <a:cubicBezTo>
                    <a:pt x="1785" y="3043"/>
                    <a:pt x="1767" y="3016"/>
                    <a:pt x="1731" y="3016"/>
                  </a:cubicBezTo>
                  <a:cubicBezTo>
                    <a:pt x="1722" y="3016"/>
                    <a:pt x="1713" y="3025"/>
                    <a:pt x="1704" y="3025"/>
                  </a:cubicBezTo>
                  <a:lnTo>
                    <a:pt x="1383" y="2713"/>
                  </a:lnTo>
                  <a:lnTo>
                    <a:pt x="1125" y="2713"/>
                  </a:lnTo>
                  <a:cubicBezTo>
                    <a:pt x="1169" y="2677"/>
                    <a:pt x="1214" y="2641"/>
                    <a:pt x="1258" y="2615"/>
                  </a:cubicBezTo>
                  <a:lnTo>
                    <a:pt x="1580" y="2615"/>
                  </a:lnTo>
                  <a:lnTo>
                    <a:pt x="1865" y="2891"/>
                  </a:lnTo>
                  <a:cubicBezTo>
                    <a:pt x="1865" y="2900"/>
                    <a:pt x="1856" y="2909"/>
                    <a:pt x="1856" y="2927"/>
                  </a:cubicBezTo>
                  <a:cubicBezTo>
                    <a:pt x="1856" y="2954"/>
                    <a:pt x="1883" y="2980"/>
                    <a:pt x="1910" y="2980"/>
                  </a:cubicBezTo>
                  <a:cubicBezTo>
                    <a:pt x="1945" y="2980"/>
                    <a:pt x="1963" y="2954"/>
                    <a:pt x="1963" y="2927"/>
                  </a:cubicBezTo>
                  <a:cubicBezTo>
                    <a:pt x="1963" y="2891"/>
                    <a:pt x="1945" y="2873"/>
                    <a:pt x="1910" y="2873"/>
                  </a:cubicBezTo>
                  <a:cubicBezTo>
                    <a:pt x="1901" y="2873"/>
                    <a:pt x="1892" y="2873"/>
                    <a:pt x="1883" y="2882"/>
                  </a:cubicBezTo>
                  <a:lnTo>
                    <a:pt x="1588" y="2588"/>
                  </a:lnTo>
                  <a:lnTo>
                    <a:pt x="1285" y="2588"/>
                  </a:lnTo>
                  <a:cubicBezTo>
                    <a:pt x="1356" y="2534"/>
                    <a:pt x="1437" y="2481"/>
                    <a:pt x="1508" y="2427"/>
                  </a:cubicBezTo>
                  <a:lnTo>
                    <a:pt x="2097" y="2427"/>
                  </a:lnTo>
                  <a:lnTo>
                    <a:pt x="2266" y="2311"/>
                  </a:lnTo>
                  <a:lnTo>
                    <a:pt x="2614" y="2311"/>
                  </a:lnTo>
                  <a:cubicBezTo>
                    <a:pt x="2614" y="2338"/>
                    <a:pt x="2632" y="2356"/>
                    <a:pt x="2659" y="2356"/>
                  </a:cubicBezTo>
                  <a:cubicBezTo>
                    <a:pt x="2695" y="2356"/>
                    <a:pt x="2712" y="2329"/>
                    <a:pt x="2712" y="2302"/>
                  </a:cubicBezTo>
                  <a:cubicBezTo>
                    <a:pt x="2712" y="2267"/>
                    <a:pt x="2695" y="2249"/>
                    <a:pt x="2659" y="2249"/>
                  </a:cubicBezTo>
                  <a:cubicBezTo>
                    <a:pt x="2632" y="2249"/>
                    <a:pt x="2614" y="2267"/>
                    <a:pt x="2614" y="2294"/>
                  </a:cubicBezTo>
                  <a:lnTo>
                    <a:pt x="2258" y="2294"/>
                  </a:lnTo>
                  <a:lnTo>
                    <a:pt x="2097" y="2409"/>
                  </a:lnTo>
                  <a:lnTo>
                    <a:pt x="1535" y="2409"/>
                  </a:lnTo>
                  <a:cubicBezTo>
                    <a:pt x="1642" y="2338"/>
                    <a:pt x="1740" y="2267"/>
                    <a:pt x="1811" y="2222"/>
                  </a:cubicBezTo>
                  <a:lnTo>
                    <a:pt x="2757" y="2222"/>
                  </a:lnTo>
                  <a:cubicBezTo>
                    <a:pt x="2766" y="2249"/>
                    <a:pt x="2784" y="2267"/>
                    <a:pt x="2820" y="2267"/>
                  </a:cubicBezTo>
                  <a:cubicBezTo>
                    <a:pt x="2855" y="2267"/>
                    <a:pt x="2882" y="2240"/>
                    <a:pt x="2882" y="2213"/>
                  </a:cubicBezTo>
                  <a:cubicBezTo>
                    <a:pt x="2882" y="2178"/>
                    <a:pt x="2855" y="2151"/>
                    <a:pt x="2820" y="2151"/>
                  </a:cubicBezTo>
                  <a:cubicBezTo>
                    <a:pt x="2784" y="2151"/>
                    <a:pt x="2766" y="2169"/>
                    <a:pt x="2757" y="2204"/>
                  </a:cubicBezTo>
                  <a:lnTo>
                    <a:pt x="1838" y="2204"/>
                  </a:lnTo>
                  <a:cubicBezTo>
                    <a:pt x="1892" y="2160"/>
                    <a:pt x="1927" y="2142"/>
                    <a:pt x="1936" y="2142"/>
                  </a:cubicBezTo>
                  <a:cubicBezTo>
                    <a:pt x="1936" y="2133"/>
                    <a:pt x="1963" y="2115"/>
                    <a:pt x="1990" y="2088"/>
                  </a:cubicBezTo>
                  <a:lnTo>
                    <a:pt x="3078" y="2088"/>
                  </a:lnTo>
                  <a:lnTo>
                    <a:pt x="3248" y="1946"/>
                  </a:lnTo>
                  <a:lnTo>
                    <a:pt x="3506" y="1946"/>
                  </a:lnTo>
                  <a:lnTo>
                    <a:pt x="3506" y="1928"/>
                  </a:lnTo>
                  <a:lnTo>
                    <a:pt x="3239" y="1928"/>
                  </a:lnTo>
                  <a:lnTo>
                    <a:pt x="3069" y="2070"/>
                  </a:lnTo>
                  <a:lnTo>
                    <a:pt x="2017" y="2070"/>
                  </a:lnTo>
                  <a:cubicBezTo>
                    <a:pt x="2061" y="2035"/>
                    <a:pt x="2115" y="1981"/>
                    <a:pt x="2133" y="1955"/>
                  </a:cubicBezTo>
                  <a:cubicBezTo>
                    <a:pt x="2159" y="1910"/>
                    <a:pt x="2186" y="1865"/>
                    <a:pt x="2204" y="1821"/>
                  </a:cubicBezTo>
                  <a:close/>
                  <a:moveTo>
                    <a:pt x="1348" y="8708"/>
                  </a:moveTo>
                  <a:cubicBezTo>
                    <a:pt x="1348" y="8752"/>
                    <a:pt x="1374" y="8788"/>
                    <a:pt x="1401" y="8797"/>
                  </a:cubicBezTo>
                  <a:lnTo>
                    <a:pt x="1392" y="8797"/>
                  </a:lnTo>
                  <a:lnTo>
                    <a:pt x="1392" y="9056"/>
                  </a:lnTo>
                  <a:lnTo>
                    <a:pt x="1178" y="9279"/>
                  </a:lnTo>
                  <a:lnTo>
                    <a:pt x="1178" y="9983"/>
                  </a:lnTo>
                  <a:cubicBezTo>
                    <a:pt x="857" y="9644"/>
                    <a:pt x="607" y="9279"/>
                    <a:pt x="500" y="8993"/>
                  </a:cubicBezTo>
                  <a:cubicBezTo>
                    <a:pt x="482" y="8949"/>
                    <a:pt x="473" y="8895"/>
                    <a:pt x="464" y="8842"/>
                  </a:cubicBezTo>
                  <a:lnTo>
                    <a:pt x="803" y="8842"/>
                  </a:lnTo>
                  <a:lnTo>
                    <a:pt x="955" y="8708"/>
                  </a:lnTo>
                  <a:close/>
                  <a:moveTo>
                    <a:pt x="1490" y="8806"/>
                  </a:moveTo>
                  <a:lnTo>
                    <a:pt x="1490" y="9091"/>
                  </a:lnTo>
                  <a:lnTo>
                    <a:pt x="1267" y="9305"/>
                  </a:lnTo>
                  <a:lnTo>
                    <a:pt x="1267" y="10090"/>
                  </a:lnTo>
                  <a:cubicBezTo>
                    <a:pt x="1241" y="10064"/>
                    <a:pt x="1214" y="10037"/>
                    <a:pt x="1196" y="10010"/>
                  </a:cubicBezTo>
                  <a:lnTo>
                    <a:pt x="1196" y="9279"/>
                  </a:lnTo>
                  <a:lnTo>
                    <a:pt x="1410" y="9056"/>
                  </a:lnTo>
                  <a:lnTo>
                    <a:pt x="1410" y="8806"/>
                  </a:lnTo>
                  <a:close/>
                  <a:moveTo>
                    <a:pt x="1633" y="8806"/>
                  </a:moveTo>
                  <a:lnTo>
                    <a:pt x="1633" y="9073"/>
                  </a:lnTo>
                  <a:lnTo>
                    <a:pt x="1901" y="9350"/>
                  </a:lnTo>
                  <a:lnTo>
                    <a:pt x="1901" y="10670"/>
                  </a:lnTo>
                  <a:cubicBezTo>
                    <a:pt x="1856" y="10635"/>
                    <a:pt x="1811" y="10599"/>
                    <a:pt x="1767" y="10563"/>
                  </a:cubicBezTo>
                  <a:lnTo>
                    <a:pt x="1767" y="9680"/>
                  </a:lnTo>
                  <a:lnTo>
                    <a:pt x="1785" y="9680"/>
                  </a:lnTo>
                  <a:cubicBezTo>
                    <a:pt x="1803" y="9662"/>
                    <a:pt x="1820" y="9636"/>
                    <a:pt x="1803" y="9609"/>
                  </a:cubicBezTo>
                  <a:cubicBezTo>
                    <a:pt x="1796" y="9589"/>
                    <a:pt x="1776" y="9575"/>
                    <a:pt x="1755" y="9575"/>
                  </a:cubicBezTo>
                  <a:cubicBezTo>
                    <a:pt x="1747" y="9575"/>
                    <a:pt x="1739" y="9577"/>
                    <a:pt x="1731" y="9582"/>
                  </a:cubicBezTo>
                  <a:cubicBezTo>
                    <a:pt x="1704" y="9591"/>
                    <a:pt x="1695" y="9627"/>
                    <a:pt x="1704" y="9653"/>
                  </a:cubicBezTo>
                  <a:cubicBezTo>
                    <a:pt x="1713" y="9671"/>
                    <a:pt x="1731" y="9680"/>
                    <a:pt x="1749" y="9680"/>
                  </a:cubicBezTo>
                  <a:lnTo>
                    <a:pt x="1749" y="10545"/>
                  </a:lnTo>
                  <a:cubicBezTo>
                    <a:pt x="1695" y="10501"/>
                    <a:pt x="1642" y="10447"/>
                    <a:pt x="1588" y="10403"/>
                  </a:cubicBezTo>
                  <a:lnTo>
                    <a:pt x="1588" y="9484"/>
                  </a:lnTo>
                  <a:lnTo>
                    <a:pt x="1606" y="9484"/>
                  </a:lnTo>
                  <a:cubicBezTo>
                    <a:pt x="1633" y="9466"/>
                    <a:pt x="1642" y="9439"/>
                    <a:pt x="1624" y="9412"/>
                  </a:cubicBezTo>
                  <a:cubicBezTo>
                    <a:pt x="1617" y="9392"/>
                    <a:pt x="1596" y="9382"/>
                    <a:pt x="1574" y="9382"/>
                  </a:cubicBezTo>
                  <a:cubicBezTo>
                    <a:pt x="1567" y="9382"/>
                    <a:pt x="1559" y="9383"/>
                    <a:pt x="1553" y="9386"/>
                  </a:cubicBezTo>
                  <a:cubicBezTo>
                    <a:pt x="1526" y="9404"/>
                    <a:pt x="1517" y="9430"/>
                    <a:pt x="1526" y="9457"/>
                  </a:cubicBezTo>
                  <a:cubicBezTo>
                    <a:pt x="1535" y="9475"/>
                    <a:pt x="1553" y="9484"/>
                    <a:pt x="1571" y="9484"/>
                  </a:cubicBezTo>
                  <a:lnTo>
                    <a:pt x="1571" y="10385"/>
                  </a:lnTo>
                  <a:cubicBezTo>
                    <a:pt x="1526" y="10349"/>
                    <a:pt x="1481" y="10305"/>
                    <a:pt x="1437" y="10260"/>
                  </a:cubicBezTo>
                  <a:lnTo>
                    <a:pt x="1437" y="9377"/>
                  </a:lnTo>
                  <a:lnTo>
                    <a:pt x="1455" y="9377"/>
                  </a:lnTo>
                  <a:cubicBezTo>
                    <a:pt x="1481" y="9359"/>
                    <a:pt x="1490" y="9332"/>
                    <a:pt x="1472" y="9305"/>
                  </a:cubicBezTo>
                  <a:cubicBezTo>
                    <a:pt x="1466" y="9285"/>
                    <a:pt x="1444" y="9275"/>
                    <a:pt x="1422" y="9275"/>
                  </a:cubicBezTo>
                  <a:cubicBezTo>
                    <a:pt x="1415" y="9275"/>
                    <a:pt x="1408" y="9276"/>
                    <a:pt x="1401" y="9279"/>
                  </a:cubicBezTo>
                  <a:cubicBezTo>
                    <a:pt x="1374" y="9297"/>
                    <a:pt x="1365" y="9323"/>
                    <a:pt x="1383" y="9350"/>
                  </a:cubicBezTo>
                  <a:cubicBezTo>
                    <a:pt x="1392" y="9368"/>
                    <a:pt x="1401" y="9377"/>
                    <a:pt x="1419" y="9377"/>
                  </a:cubicBezTo>
                  <a:lnTo>
                    <a:pt x="1419" y="10242"/>
                  </a:lnTo>
                  <a:cubicBezTo>
                    <a:pt x="1374" y="10198"/>
                    <a:pt x="1330" y="10153"/>
                    <a:pt x="1285" y="10108"/>
                  </a:cubicBezTo>
                  <a:lnTo>
                    <a:pt x="1285" y="9314"/>
                  </a:lnTo>
                  <a:lnTo>
                    <a:pt x="1508" y="9091"/>
                  </a:lnTo>
                  <a:lnTo>
                    <a:pt x="1508" y="8806"/>
                  </a:lnTo>
                  <a:close/>
                  <a:moveTo>
                    <a:pt x="1829" y="8770"/>
                  </a:moveTo>
                  <a:lnTo>
                    <a:pt x="1829" y="8779"/>
                  </a:lnTo>
                  <a:lnTo>
                    <a:pt x="2186" y="8779"/>
                  </a:lnTo>
                  <a:lnTo>
                    <a:pt x="2266" y="8859"/>
                  </a:lnTo>
                  <a:lnTo>
                    <a:pt x="2266" y="10929"/>
                  </a:lnTo>
                  <a:cubicBezTo>
                    <a:pt x="2186" y="10876"/>
                    <a:pt x="2106" y="10822"/>
                    <a:pt x="2026" y="10760"/>
                  </a:cubicBezTo>
                  <a:lnTo>
                    <a:pt x="2026" y="9323"/>
                  </a:lnTo>
                  <a:lnTo>
                    <a:pt x="1767" y="9065"/>
                  </a:lnTo>
                  <a:lnTo>
                    <a:pt x="1767" y="8806"/>
                  </a:lnTo>
                  <a:lnTo>
                    <a:pt x="1749" y="8806"/>
                  </a:lnTo>
                  <a:lnTo>
                    <a:pt x="1749" y="9073"/>
                  </a:lnTo>
                  <a:lnTo>
                    <a:pt x="2008" y="9332"/>
                  </a:lnTo>
                  <a:lnTo>
                    <a:pt x="2008" y="10751"/>
                  </a:lnTo>
                  <a:cubicBezTo>
                    <a:pt x="1972" y="10724"/>
                    <a:pt x="1945" y="10706"/>
                    <a:pt x="1919" y="10679"/>
                  </a:cubicBezTo>
                  <a:lnTo>
                    <a:pt x="1919" y="9341"/>
                  </a:lnTo>
                  <a:lnTo>
                    <a:pt x="1651" y="9065"/>
                  </a:lnTo>
                  <a:lnTo>
                    <a:pt x="1651" y="8806"/>
                  </a:lnTo>
                  <a:lnTo>
                    <a:pt x="1749" y="8806"/>
                  </a:lnTo>
                  <a:cubicBezTo>
                    <a:pt x="1785" y="8806"/>
                    <a:pt x="1811" y="8788"/>
                    <a:pt x="1829" y="8770"/>
                  </a:cubicBezTo>
                  <a:close/>
                  <a:moveTo>
                    <a:pt x="2266" y="8627"/>
                  </a:moveTo>
                  <a:lnTo>
                    <a:pt x="2391" y="8752"/>
                  </a:lnTo>
                  <a:lnTo>
                    <a:pt x="2391" y="10991"/>
                  </a:lnTo>
                  <a:cubicBezTo>
                    <a:pt x="2356" y="10974"/>
                    <a:pt x="2320" y="10956"/>
                    <a:pt x="2284" y="10938"/>
                  </a:cubicBezTo>
                  <a:lnTo>
                    <a:pt x="2284" y="8850"/>
                  </a:lnTo>
                  <a:lnTo>
                    <a:pt x="2195" y="8761"/>
                  </a:lnTo>
                  <a:lnTo>
                    <a:pt x="1829" y="8761"/>
                  </a:lnTo>
                  <a:cubicBezTo>
                    <a:pt x="1838" y="8743"/>
                    <a:pt x="1847" y="8726"/>
                    <a:pt x="1847" y="8708"/>
                  </a:cubicBezTo>
                  <a:lnTo>
                    <a:pt x="1847" y="8627"/>
                  </a:lnTo>
                  <a:close/>
                  <a:moveTo>
                    <a:pt x="4970" y="8547"/>
                  </a:moveTo>
                  <a:lnTo>
                    <a:pt x="4970" y="10492"/>
                  </a:lnTo>
                  <a:cubicBezTo>
                    <a:pt x="4952" y="10572"/>
                    <a:pt x="4880" y="10786"/>
                    <a:pt x="4827" y="10840"/>
                  </a:cubicBezTo>
                  <a:cubicBezTo>
                    <a:pt x="4764" y="10893"/>
                    <a:pt x="4675" y="10947"/>
                    <a:pt x="4568" y="10991"/>
                  </a:cubicBezTo>
                  <a:lnTo>
                    <a:pt x="4568" y="10260"/>
                  </a:lnTo>
                  <a:lnTo>
                    <a:pt x="4399" y="10073"/>
                  </a:lnTo>
                  <a:lnTo>
                    <a:pt x="4399" y="9796"/>
                  </a:lnTo>
                  <a:lnTo>
                    <a:pt x="4381" y="9796"/>
                  </a:lnTo>
                  <a:lnTo>
                    <a:pt x="4381" y="10073"/>
                  </a:lnTo>
                  <a:lnTo>
                    <a:pt x="4550" y="10269"/>
                  </a:lnTo>
                  <a:lnTo>
                    <a:pt x="4550" y="11000"/>
                  </a:lnTo>
                  <a:cubicBezTo>
                    <a:pt x="4461" y="11036"/>
                    <a:pt x="4354" y="11063"/>
                    <a:pt x="4238" y="11099"/>
                  </a:cubicBezTo>
                  <a:lnTo>
                    <a:pt x="4238" y="9796"/>
                  </a:lnTo>
                  <a:lnTo>
                    <a:pt x="4381" y="9796"/>
                  </a:lnTo>
                  <a:cubicBezTo>
                    <a:pt x="4461" y="9796"/>
                    <a:pt x="4532" y="9725"/>
                    <a:pt x="4532" y="9636"/>
                  </a:cubicBezTo>
                  <a:lnTo>
                    <a:pt x="4532" y="9154"/>
                  </a:lnTo>
                  <a:cubicBezTo>
                    <a:pt x="4532" y="9091"/>
                    <a:pt x="4497" y="9029"/>
                    <a:pt x="4434" y="9011"/>
                  </a:cubicBezTo>
                  <a:lnTo>
                    <a:pt x="4443" y="9011"/>
                  </a:lnTo>
                  <a:lnTo>
                    <a:pt x="4443" y="8770"/>
                  </a:lnTo>
                  <a:lnTo>
                    <a:pt x="4693" y="8547"/>
                  </a:lnTo>
                  <a:close/>
                  <a:moveTo>
                    <a:pt x="2481" y="8395"/>
                  </a:moveTo>
                  <a:lnTo>
                    <a:pt x="2712" y="8627"/>
                  </a:lnTo>
                  <a:lnTo>
                    <a:pt x="2712" y="9154"/>
                  </a:lnTo>
                  <a:lnTo>
                    <a:pt x="3087" y="9511"/>
                  </a:lnTo>
                  <a:lnTo>
                    <a:pt x="3738" y="9511"/>
                  </a:lnTo>
                  <a:lnTo>
                    <a:pt x="3738" y="9636"/>
                  </a:lnTo>
                  <a:cubicBezTo>
                    <a:pt x="3738" y="9725"/>
                    <a:pt x="3810" y="9796"/>
                    <a:pt x="3890" y="9796"/>
                  </a:cubicBezTo>
                  <a:lnTo>
                    <a:pt x="3899" y="9796"/>
                  </a:lnTo>
                  <a:lnTo>
                    <a:pt x="3899" y="10090"/>
                  </a:lnTo>
                  <a:lnTo>
                    <a:pt x="3266" y="10733"/>
                  </a:lnTo>
                  <a:lnTo>
                    <a:pt x="3257" y="10733"/>
                  </a:lnTo>
                  <a:lnTo>
                    <a:pt x="3257" y="11197"/>
                  </a:lnTo>
                  <a:cubicBezTo>
                    <a:pt x="3105" y="11197"/>
                    <a:pt x="2962" y="11179"/>
                    <a:pt x="2837" y="11161"/>
                  </a:cubicBezTo>
                  <a:lnTo>
                    <a:pt x="2837" y="10670"/>
                  </a:lnTo>
                  <a:lnTo>
                    <a:pt x="3257" y="10260"/>
                  </a:lnTo>
                  <a:cubicBezTo>
                    <a:pt x="3267" y="10270"/>
                    <a:pt x="3281" y="10275"/>
                    <a:pt x="3294" y="10275"/>
                  </a:cubicBezTo>
                  <a:cubicBezTo>
                    <a:pt x="3303" y="10275"/>
                    <a:pt x="3312" y="10273"/>
                    <a:pt x="3319" y="10269"/>
                  </a:cubicBezTo>
                  <a:cubicBezTo>
                    <a:pt x="3346" y="10251"/>
                    <a:pt x="3355" y="10224"/>
                    <a:pt x="3337" y="10198"/>
                  </a:cubicBezTo>
                  <a:cubicBezTo>
                    <a:pt x="3330" y="10177"/>
                    <a:pt x="3309" y="10167"/>
                    <a:pt x="3287" y="10167"/>
                  </a:cubicBezTo>
                  <a:cubicBezTo>
                    <a:pt x="3280" y="10167"/>
                    <a:pt x="3272" y="10169"/>
                    <a:pt x="3266" y="10171"/>
                  </a:cubicBezTo>
                  <a:cubicBezTo>
                    <a:pt x="3239" y="10189"/>
                    <a:pt x="3230" y="10215"/>
                    <a:pt x="3248" y="10242"/>
                  </a:cubicBezTo>
                  <a:cubicBezTo>
                    <a:pt x="3248" y="10242"/>
                    <a:pt x="3248" y="10251"/>
                    <a:pt x="3248" y="10251"/>
                  </a:cubicBezTo>
                  <a:lnTo>
                    <a:pt x="2820" y="10661"/>
                  </a:lnTo>
                  <a:lnTo>
                    <a:pt x="2820" y="11152"/>
                  </a:lnTo>
                  <a:cubicBezTo>
                    <a:pt x="2802" y="11152"/>
                    <a:pt x="2775" y="11143"/>
                    <a:pt x="2757" y="11143"/>
                  </a:cubicBezTo>
                  <a:cubicBezTo>
                    <a:pt x="2739" y="11134"/>
                    <a:pt x="2712" y="11134"/>
                    <a:pt x="2695" y="11125"/>
                  </a:cubicBezTo>
                  <a:lnTo>
                    <a:pt x="2695" y="10492"/>
                  </a:lnTo>
                  <a:lnTo>
                    <a:pt x="3096" y="10135"/>
                  </a:lnTo>
                  <a:cubicBezTo>
                    <a:pt x="3101" y="10140"/>
                    <a:pt x="3109" y="10142"/>
                    <a:pt x="3120" y="10142"/>
                  </a:cubicBezTo>
                  <a:cubicBezTo>
                    <a:pt x="3130" y="10142"/>
                    <a:pt x="3141" y="10140"/>
                    <a:pt x="3150" y="10135"/>
                  </a:cubicBezTo>
                  <a:cubicBezTo>
                    <a:pt x="3176" y="10126"/>
                    <a:pt x="3185" y="10090"/>
                    <a:pt x="3176" y="10064"/>
                  </a:cubicBezTo>
                  <a:cubicBezTo>
                    <a:pt x="3165" y="10046"/>
                    <a:pt x="3150" y="10037"/>
                    <a:pt x="3133" y="10037"/>
                  </a:cubicBezTo>
                  <a:cubicBezTo>
                    <a:pt x="3124" y="10037"/>
                    <a:pt x="3115" y="10040"/>
                    <a:pt x="3105" y="10046"/>
                  </a:cubicBezTo>
                  <a:cubicBezTo>
                    <a:pt x="3078" y="10055"/>
                    <a:pt x="3069" y="10090"/>
                    <a:pt x="3078" y="10117"/>
                  </a:cubicBezTo>
                  <a:lnTo>
                    <a:pt x="2677" y="10483"/>
                  </a:lnTo>
                  <a:lnTo>
                    <a:pt x="2677" y="11116"/>
                  </a:lnTo>
                  <a:cubicBezTo>
                    <a:pt x="2623" y="11107"/>
                    <a:pt x="2579" y="11090"/>
                    <a:pt x="2534" y="11063"/>
                  </a:cubicBezTo>
                  <a:lnTo>
                    <a:pt x="2534" y="10358"/>
                  </a:lnTo>
                  <a:lnTo>
                    <a:pt x="2953" y="9966"/>
                  </a:lnTo>
                  <a:cubicBezTo>
                    <a:pt x="2964" y="9976"/>
                    <a:pt x="2974" y="9980"/>
                    <a:pt x="2985" y="9980"/>
                  </a:cubicBezTo>
                  <a:cubicBezTo>
                    <a:pt x="2992" y="9980"/>
                    <a:pt x="3000" y="9978"/>
                    <a:pt x="3007" y="9974"/>
                  </a:cubicBezTo>
                  <a:cubicBezTo>
                    <a:pt x="3034" y="9957"/>
                    <a:pt x="3043" y="9930"/>
                    <a:pt x="3034" y="9903"/>
                  </a:cubicBezTo>
                  <a:cubicBezTo>
                    <a:pt x="3020" y="9883"/>
                    <a:pt x="3002" y="9873"/>
                    <a:pt x="2982" y="9873"/>
                  </a:cubicBezTo>
                  <a:cubicBezTo>
                    <a:pt x="2976" y="9873"/>
                    <a:pt x="2969" y="9874"/>
                    <a:pt x="2962" y="9876"/>
                  </a:cubicBezTo>
                  <a:cubicBezTo>
                    <a:pt x="2936" y="9894"/>
                    <a:pt x="2927" y="9921"/>
                    <a:pt x="2936" y="9948"/>
                  </a:cubicBezTo>
                  <a:cubicBezTo>
                    <a:pt x="2936" y="9948"/>
                    <a:pt x="2936" y="9957"/>
                    <a:pt x="2936" y="9957"/>
                  </a:cubicBezTo>
                  <a:lnTo>
                    <a:pt x="2516" y="10349"/>
                  </a:lnTo>
                  <a:lnTo>
                    <a:pt x="2516" y="11054"/>
                  </a:lnTo>
                  <a:cubicBezTo>
                    <a:pt x="2481" y="11036"/>
                    <a:pt x="2445" y="11018"/>
                    <a:pt x="2409" y="11000"/>
                  </a:cubicBezTo>
                  <a:lnTo>
                    <a:pt x="2409" y="8743"/>
                  </a:lnTo>
                  <a:lnTo>
                    <a:pt x="2275" y="8610"/>
                  </a:lnTo>
                  <a:lnTo>
                    <a:pt x="1847" y="8610"/>
                  </a:lnTo>
                  <a:lnTo>
                    <a:pt x="1847" y="8503"/>
                  </a:lnTo>
                  <a:lnTo>
                    <a:pt x="2373" y="8503"/>
                  </a:lnTo>
                  <a:lnTo>
                    <a:pt x="2534" y="8645"/>
                  </a:lnTo>
                  <a:lnTo>
                    <a:pt x="2534" y="9189"/>
                  </a:lnTo>
                  <a:lnTo>
                    <a:pt x="2989" y="9653"/>
                  </a:lnTo>
                  <a:lnTo>
                    <a:pt x="3738" y="9653"/>
                  </a:lnTo>
                  <a:lnTo>
                    <a:pt x="3738" y="9636"/>
                  </a:lnTo>
                  <a:lnTo>
                    <a:pt x="2998" y="9636"/>
                  </a:lnTo>
                  <a:lnTo>
                    <a:pt x="2552" y="9181"/>
                  </a:lnTo>
                  <a:lnTo>
                    <a:pt x="2552" y="8645"/>
                  </a:lnTo>
                  <a:lnTo>
                    <a:pt x="2382" y="8485"/>
                  </a:lnTo>
                  <a:lnTo>
                    <a:pt x="1847" y="8485"/>
                  </a:lnTo>
                  <a:lnTo>
                    <a:pt x="1847" y="8413"/>
                  </a:lnTo>
                  <a:cubicBezTo>
                    <a:pt x="1847" y="8404"/>
                    <a:pt x="1838" y="8404"/>
                    <a:pt x="1838" y="8395"/>
                  </a:cubicBezTo>
                  <a:close/>
                  <a:moveTo>
                    <a:pt x="4051" y="9796"/>
                  </a:moveTo>
                  <a:lnTo>
                    <a:pt x="4051" y="10135"/>
                  </a:lnTo>
                  <a:lnTo>
                    <a:pt x="3417" y="10760"/>
                  </a:lnTo>
                  <a:lnTo>
                    <a:pt x="3417" y="11197"/>
                  </a:lnTo>
                  <a:lnTo>
                    <a:pt x="3283" y="11197"/>
                  </a:lnTo>
                  <a:lnTo>
                    <a:pt x="3283" y="10742"/>
                  </a:lnTo>
                  <a:lnTo>
                    <a:pt x="3917" y="10099"/>
                  </a:lnTo>
                  <a:lnTo>
                    <a:pt x="3917" y="10090"/>
                  </a:lnTo>
                  <a:lnTo>
                    <a:pt x="3917" y="9796"/>
                  </a:lnTo>
                  <a:close/>
                  <a:moveTo>
                    <a:pt x="4220" y="9796"/>
                  </a:moveTo>
                  <a:lnTo>
                    <a:pt x="4220" y="11099"/>
                  </a:lnTo>
                  <a:cubicBezTo>
                    <a:pt x="4104" y="11125"/>
                    <a:pt x="3970" y="11152"/>
                    <a:pt x="3837" y="11161"/>
                  </a:cubicBezTo>
                  <a:cubicBezTo>
                    <a:pt x="3703" y="11179"/>
                    <a:pt x="3569" y="11188"/>
                    <a:pt x="3435" y="11197"/>
                  </a:cubicBezTo>
                  <a:lnTo>
                    <a:pt x="3435" y="10768"/>
                  </a:lnTo>
                  <a:lnTo>
                    <a:pt x="4060" y="10144"/>
                  </a:lnTo>
                  <a:lnTo>
                    <a:pt x="4068" y="10135"/>
                  </a:lnTo>
                  <a:lnTo>
                    <a:pt x="4068" y="9796"/>
                  </a:lnTo>
                  <a:close/>
                  <a:moveTo>
                    <a:pt x="4238" y="0"/>
                  </a:moveTo>
                  <a:cubicBezTo>
                    <a:pt x="4232" y="0"/>
                    <a:pt x="4226" y="0"/>
                    <a:pt x="4220" y="1"/>
                  </a:cubicBezTo>
                  <a:cubicBezTo>
                    <a:pt x="3765" y="54"/>
                    <a:pt x="2855" y="393"/>
                    <a:pt x="2579" y="741"/>
                  </a:cubicBezTo>
                  <a:cubicBezTo>
                    <a:pt x="2463" y="875"/>
                    <a:pt x="2391" y="1125"/>
                    <a:pt x="2320" y="1375"/>
                  </a:cubicBezTo>
                  <a:cubicBezTo>
                    <a:pt x="2258" y="1589"/>
                    <a:pt x="2186" y="1812"/>
                    <a:pt x="2106" y="1928"/>
                  </a:cubicBezTo>
                  <a:cubicBezTo>
                    <a:pt x="2070" y="1981"/>
                    <a:pt x="1910" y="2106"/>
                    <a:pt x="1910" y="2106"/>
                  </a:cubicBezTo>
                  <a:cubicBezTo>
                    <a:pt x="1874" y="2133"/>
                    <a:pt x="1035" y="2677"/>
                    <a:pt x="821" y="2945"/>
                  </a:cubicBezTo>
                  <a:cubicBezTo>
                    <a:pt x="527" y="3328"/>
                    <a:pt x="125" y="4247"/>
                    <a:pt x="45" y="4729"/>
                  </a:cubicBezTo>
                  <a:cubicBezTo>
                    <a:pt x="1" y="5059"/>
                    <a:pt x="1" y="5701"/>
                    <a:pt x="63" y="6005"/>
                  </a:cubicBezTo>
                  <a:cubicBezTo>
                    <a:pt x="99" y="6174"/>
                    <a:pt x="188" y="6406"/>
                    <a:pt x="268" y="6638"/>
                  </a:cubicBezTo>
                  <a:cubicBezTo>
                    <a:pt x="366" y="6879"/>
                    <a:pt x="455" y="7129"/>
                    <a:pt x="491" y="7298"/>
                  </a:cubicBezTo>
                  <a:cubicBezTo>
                    <a:pt x="518" y="7477"/>
                    <a:pt x="491" y="7744"/>
                    <a:pt x="455" y="8030"/>
                  </a:cubicBezTo>
                  <a:cubicBezTo>
                    <a:pt x="420" y="8395"/>
                    <a:pt x="375" y="8779"/>
                    <a:pt x="464" y="9002"/>
                  </a:cubicBezTo>
                  <a:cubicBezTo>
                    <a:pt x="750" y="9743"/>
                    <a:pt x="1981" y="10991"/>
                    <a:pt x="2748" y="11179"/>
                  </a:cubicBezTo>
                  <a:cubicBezTo>
                    <a:pt x="2900" y="11215"/>
                    <a:pt x="3105" y="11232"/>
                    <a:pt x="3328" y="11232"/>
                  </a:cubicBezTo>
                  <a:cubicBezTo>
                    <a:pt x="3881" y="11232"/>
                    <a:pt x="4559" y="11116"/>
                    <a:pt x="4845" y="10867"/>
                  </a:cubicBezTo>
                  <a:cubicBezTo>
                    <a:pt x="4925" y="10795"/>
                    <a:pt x="5005" y="10510"/>
                    <a:pt x="5005" y="10492"/>
                  </a:cubicBezTo>
                  <a:lnTo>
                    <a:pt x="5005" y="599"/>
                  </a:lnTo>
                  <a:lnTo>
                    <a:pt x="5005" y="590"/>
                  </a:lnTo>
                  <a:cubicBezTo>
                    <a:pt x="4996" y="581"/>
                    <a:pt x="4818" y="242"/>
                    <a:pt x="4711" y="161"/>
                  </a:cubicBezTo>
                  <a:cubicBezTo>
                    <a:pt x="4609" y="85"/>
                    <a:pt x="4369" y="0"/>
                    <a:pt x="423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  <a:effectLst>
              <a:outerShdw blurRad="57150" dist="9525" algn="bl" rotWithShape="0">
                <a:schemeClr val="dk2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9"/>
          <p:cNvSpPr/>
          <p:nvPr/>
        </p:nvSpPr>
        <p:spPr>
          <a:xfrm>
            <a:off x="8174722" y="2703525"/>
            <a:ext cx="660023" cy="660100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9"/>
          <p:cNvSpPr/>
          <p:nvPr/>
        </p:nvSpPr>
        <p:spPr>
          <a:xfrm>
            <a:off x="7137841" y="2070448"/>
            <a:ext cx="238346" cy="238372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9"/>
          <p:cNvSpPr/>
          <p:nvPr/>
        </p:nvSpPr>
        <p:spPr>
          <a:xfrm>
            <a:off x="7598834" y="3345450"/>
            <a:ext cx="660023" cy="660100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9"/>
          <p:cNvSpPr/>
          <p:nvPr/>
        </p:nvSpPr>
        <p:spPr>
          <a:xfrm>
            <a:off x="5007084" y="4189012"/>
            <a:ext cx="660023" cy="660100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9"/>
          <p:cNvSpPr/>
          <p:nvPr/>
        </p:nvSpPr>
        <p:spPr>
          <a:xfrm>
            <a:off x="6810842" y="4661110"/>
            <a:ext cx="327012" cy="327044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9"/>
          <p:cNvSpPr/>
          <p:nvPr/>
        </p:nvSpPr>
        <p:spPr>
          <a:xfrm>
            <a:off x="5443698" y="1857811"/>
            <a:ext cx="945630" cy="945730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9"/>
          <p:cNvSpPr/>
          <p:nvPr/>
        </p:nvSpPr>
        <p:spPr>
          <a:xfrm>
            <a:off x="5007091" y="2914398"/>
            <a:ext cx="238346" cy="238372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417FB-0505-F289-2A78-327D38013E8E}"/>
              </a:ext>
            </a:extLst>
          </p:cNvPr>
          <p:cNvSpPr txBox="1"/>
          <p:nvPr/>
        </p:nvSpPr>
        <p:spPr>
          <a:xfrm>
            <a:off x="862135" y="225817"/>
            <a:ext cx="63719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Montserrat" pitchFamily="2" charset="0"/>
              </a:rPr>
              <a:t>КЛЮЧЕВАЯ</a:t>
            </a:r>
          </a:p>
          <a:p>
            <a:r>
              <a:rPr lang="ru-RU" sz="4400" b="1" dirty="0">
                <a:solidFill>
                  <a:schemeClr val="accent1"/>
                </a:solidFill>
                <a:latin typeface="Montserrat" pitchFamily="2" charset="0"/>
              </a:rPr>
              <a:t>ЦЕННОСТЬ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3050C-312C-5685-AE19-67A839AD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849" y="291883"/>
            <a:ext cx="2698661" cy="13394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I App Pitch Deck by Slidesgo">
  <a:themeElements>
    <a:clrScheme name="Simple Light">
      <a:dk1>
        <a:srgbClr val="FFFFFF"/>
      </a:dk1>
      <a:lt1>
        <a:srgbClr val="0B0218"/>
      </a:lt1>
      <a:dk2>
        <a:srgbClr val="CEABFF"/>
      </a:dk2>
      <a:lt2>
        <a:srgbClr val="8134EC"/>
      </a:lt2>
      <a:accent1>
        <a:srgbClr val="240155"/>
      </a:accent1>
      <a:accent2>
        <a:srgbClr val="9101BE"/>
      </a:accent2>
      <a:accent3>
        <a:srgbClr val="4654F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389</Words>
  <Application>Microsoft Office PowerPoint</Application>
  <PresentationFormat>Экран (16:9)</PresentationFormat>
  <Paragraphs>51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Maven Pro</vt:lpstr>
      <vt:lpstr>Arial</vt:lpstr>
      <vt:lpstr>Montserrat</vt:lpstr>
      <vt:lpstr>Trispace</vt:lpstr>
      <vt:lpstr>AI App Pitch Deck by Slidesgo</vt:lpstr>
      <vt:lpstr>Лидирующее решение  в Python программировании для школьного образования</vt:lpstr>
      <vt:lpstr>Образовательный модуль </vt:lpstr>
      <vt:lpstr>Решение уже внедрено в 150 школах по всей стране.</vt:lpstr>
      <vt:lpstr>Дорожная карта развития образовательной платформы </vt:lpstr>
      <vt:lpstr>Инновационное AI-Решение для Курса Информатики (5–11 классы)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Лидирующее решение  в Python программировании для школьного образования</dc:title>
  <cp:lastModifiedBy>User</cp:lastModifiedBy>
  <cp:revision>2</cp:revision>
  <dcterms:modified xsi:type="dcterms:W3CDTF">2025-04-09T11:28:44Z</dcterms:modified>
</cp:coreProperties>
</file>